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63" r:id="rId7"/>
    <p:sldId id="265" r:id="rId8"/>
    <p:sldId id="264" r:id="rId9"/>
    <p:sldId id="258" r:id="rId10"/>
    <p:sldId id="262" r:id="rId11"/>
    <p:sldId id="455" r:id="rId12"/>
    <p:sldId id="259" r:id="rId13"/>
    <p:sldId id="451" r:id="rId14"/>
    <p:sldId id="447" r:id="rId15"/>
    <p:sldId id="453" r:id="rId16"/>
    <p:sldId id="456" r:id="rId17"/>
    <p:sldId id="448" r:id="rId18"/>
    <p:sldId id="454" r:id="rId19"/>
    <p:sldId id="449" r:id="rId20"/>
    <p:sldId id="450" r:id="rId21"/>
    <p:sldId id="45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952F1297-BC72-4B52-9B9B-DD3E0C6F61BC}">
          <p14:sldIdLst>
            <p14:sldId id="256"/>
          </p14:sldIdLst>
        </p14:section>
        <p14:section name="Hva er klarspråk?" id="{05CF2CDD-6E72-4E50-BC23-0550BBBFA8B2}">
          <p14:sldIdLst>
            <p14:sldId id="257"/>
            <p14:sldId id="263"/>
            <p14:sldId id="265"/>
            <p14:sldId id="264"/>
          </p14:sldIdLst>
        </p14:section>
        <p14:section name="Hvorfor bør vi bruke klarspråk?" id="{E117DA98-F32A-4773-958E-686F2B522FBE}">
          <p14:sldIdLst>
            <p14:sldId id="258"/>
            <p14:sldId id="262"/>
            <p14:sldId id="455"/>
          </p14:sldIdLst>
        </p14:section>
        <p14:section name="Hvordan kan vi oppfylle språklovens krav?" id="{F8BAE05F-D5E9-4194-A63D-FBFDE4248E78}">
          <p14:sldIdLst>
            <p14:sldId id="259"/>
            <p14:sldId id="451"/>
            <p14:sldId id="447"/>
            <p14:sldId id="453"/>
            <p14:sldId id="456"/>
            <p14:sldId id="448"/>
            <p14:sldId id="454"/>
            <p14:sldId id="449"/>
            <p14:sldId id="450"/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B1720C-021F-AB24-CF0D-3C01731D9112}" name="Aud Anna Senje" initials="AAS" userId="S::aud.senje@sprakradet.no::9c9771f0-9045-4db9-8013-7c6779c35f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84A5A-B8A9-46F5-B833-820B6C684560}" v="13" dt="2022-10-17T12:13:49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10" autoAdjust="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67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 Anna Senje" userId="9c9771f0-9045-4db9-8013-7c6779c35fa9" providerId="ADAL" clId="{41BB3301-35CA-4BC3-928E-7C036B670993}"/>
    <pc:docChg chg="undo custSel addSld delSld modSld sldOrd addSection modSection">
      <pc:chgData name="Aud Anna Senje" userId="9c9771f0-9045-4db9-8013-7c6779c35fa9" providerId="ADAL" clId="{41BB3301-35CA-4BC3-928E-7C036B670993}" dt="2022-08-25T07:09:04.145" v="2212" actId="207"/>
      <pc:docMkLst>
        <pc:docMk/>
      </pc:docMkLst>
      <pc:sldChg chg="addSp delSp modSp mod modNotesTx">
        <pc:chgData name="Aud Anna Senje" userId="9c9771f0-9045-4db9-8013-7c6779c35fa9" providerId="ADAL" clId="{41BB3301-35CA-4BC3-928E-7C036B670993}" dt="2022-08-25T07:07:18.263" v="2190" actId="26606"/>
        <pc:sldMkLst>
          <pc:docMk/>
          <pc:sldMk cId="4253124984" sldId="256"/>
        </pc:sldMkLst>
        <pc:spChg chg="mo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3" creationId="{00000000-0000-0000-0000-000000000000}"/>
          </ac:spMkLst>
        </pc:spChg>
        <pc:spChg chg="add del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63" creationId="{C7D023E4-8DE1-436E-9847-ED6A4B4B04FD}"/>
          </ac:spMkLst>
        </pc:spChg>
        <pc:spChg chg="add del">
          <ac:chgData name="Aud Anna Senje" userId="9c9771f0-9045-4db9-8013-7c6779c35fa9" providerId="ADAL" clId="{41BB3301-35CA-4BC3-928E-7C036B670993}" dt="2022-08-25T07:06:56.785" v="2180" actId="26606"/>
          <ac:spMkLst>
            <pc:docMk/>
            <pc:sldMk cId="4253124984" sldId="256"/>
            <ac:spMk id="82" creationId="{5FB946D7-1CA4-446E-8795-007CACFDEB88}"/>
          </ac:spMkLst>
        </pc:spChg>
        <pc:spChg chg="add del">
          <ac:chgData name="Aud Anna Senje" userId="9c9771f0-9045-4db9-8013-7c6779c35fa9" providerId="ADAL" clId="{41BB3301-35CA-4BC3-928E-7C036B670993}" dt="2022-08-25T07:06:56.785" v="2180" actId="26606"/>
          <ac:spMkLst>
            <pc:docMk/>
            <pc:sldMk cId="4253124984" sldId="256"/>
            <ac:spMk id="85" creationId="{192416F2-BC84-4D7C-80C6-6296C10C3819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86" creationId="{6F5A5072-7B47-4D32-B52A-4EBBF590B8A5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88" creationId="{9715DAF0-AE1B-46C9-8A6B-DB2AA05AB91D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89" creationId="{AFF4A713-7B75-4B21-90D7-5AB19547C728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90" creationId="{6F5A5072-7B47-4D32-B52A-4EBBF590B8A5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91" creationId="{DC631C0B-6DA6-4E57-8231-CE32B3434A7E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92" creationId="{9715DAF0-AE1B-46C9-8A6B-DB2AA05AB91D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93" creationId="{C29501E6-A978-4A61-9689-9085AF97A53A}"/>
          </ac:spMkLst>
        </pc:spChg>
        <pc:spChg chg="add del">
          <ac:chgData name="Aud Anna Senje" userId="9c9771f0-9045-4db9-8013-7c6779c35fa9" providerId="ADAL" clId="{41BB3301-35CA-4BC3-928E-7C036B670993}" dt="2022-08-25T07:07:02.681" v="2182" actId="26606"/>
          <ac:spMkLst>
            <pc:docMk/>
            <pc:sldMk cId="4253124984" sldId="256"/>
            <ac:spMk id="94" creationId="{6016219D-510E-4184-9090-6D5578A87BD1}"/>
          </ac:spMkLst>
        </pc:spChg>
        <pc:spChg chg="add del">
          <ac:chgData name="Aud Anna Senje" userId="9c9771f0-9045-4db9-8013-7c6779c35fa9" providerId="ADAL" clId="{41BB3301-35CA-4BC3-928E-7C036B670993}" dt="2022-08-25T07:07:05.465" v="2184" actId="26606"/>
          <ac:spMkLst>
            <pc:docMk/>
            <pc:sldMk cId="4253124984" sldId="256"/>
            <ac:spMk id="100" creationId="{73A25D70-4A55-4F72-B9C5-A69CDBF4DB42}"/>
          </ac:spMkLst>
        </pc:spChg>
        <pc:spChg chg="add del">
          <ac:chgData name="Aud Anna Senje" userId="9c9771f0-9045-4db9-8013-7c6779c35fa9" providerId="ADAL" clId="{41BB3301-35CA-4BC3-928E-7C036B670993}" dt="2022-08-25T07:07:05.465" v="2184" actId="26606"/>
          <ac:spMkLst>
            <pc:docMk/>
            <pc:sldMk cId="4253124984" sldId="256"/>
            <ac:spMk id="101" creationId="{54957100-6D8B-4161-9F2F-C0A949EC84C4}"/>
          </ac:spMkLst>
        </pc:spChg>
        <pc:spChg chg="add del">
          <ac:chgData name="Aud Anna Senje" userId="9c9771f0-9045-4db9-8013-7c6779c35fa9" providerId="ADAL" clId="{41BB3301-35CA-4BC3-928E-7C036B670993}" dt="2022-08-25T07:07:05.465" v="2184" actId="26606"/>
          <ac:spMkLst>
            <pc:docMk/>
            <pc:sldMk cId="4253124984" sldId="256"/>
            <ac:spMk id="102" creationId="{0BD8B065-EE51-4AE2-A94C-86249998FD7B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104" creationId="{6016219D-510E-4184-9090-6D5578A87BD1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105" creationId="{AFF4A713-7B75-4B21-90D7-5AB19547C728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106" creationId="{DC631C0B-6DA6-4E57-8231-CE32B3434A7E}"/>
          </ac:spMkLst>
        </pc:spChg>
        <pc:spChg chg="add">
          <ac:chgData name="Aud Anna Senje" userId="9c9771f0-9045-4db9-8013-7c6779c35fa9" providerId="ADAL" clId="{41BB3301-35CA-4BC3-928E-7C036B670993}" dt="2022-08-25T07:07:18.263" v="2190" actId="26606"/>
          <ac:spMkLst>
            <pc:docMk/>
            <pc:sldMk cId="4253124984" sldId="256"/>
            <ac:spMk id="107" creationId="{C29501E6-A978-4A61-9689-9085AF97A53A}"/>
          </ac:spMkLst>
        </pc:spChg>
        <pc:spChg chg="add del">
          <ac:chgData name="Aud Anna Senje" userId="9c9771f0-9045-4db9-8013-7c6779c35fa9" providerId="ADAL" clId="{41BB3301-35CA-4BC3-928E-7C036B670993}" dt="2022-08-25T07:07:06.587" v="2186" actId="26606"/>
          <ac:spMkLst>
            <pc:docMk/>
            <pc:sldMk cId="4253124984" sldId="256"/>
            <ac:spMk id="109" creationId="{B26EE4FD-480F-42A5-9FEB-DA630457CFB7}"/>
          </ac:spMkLst>
        </pc:spChg>
        <pc:spChg chg="add del">
          <ac:chgData name="Aud Anna Senje" userId="9c9771f0-9045-4db9-8013-7c6779c35fa9" providerId="ADAL" clId="{41BB3301-35CA-4BC3-928E-7C036B670993}" dt="2022-08-25T07:07:06.587" v="2186" actId="26606"/>
          <ac:spMkLst>
            <pc:docMk/>
            <pc:sldMk cId="4253124984" sldId="256"/>
            <ac:spMk id="110" creationId="{A187062F-BE14-42FC-B06A-607DB23849C3}"/>
          </ac:spMkLst>
        </pc:spChg>
        <pc:spChg chg="add del">
          <ac:chgData name="Aud Anna Senje" userId="9c9771f0-9045-4db9-8013-7c6779c35fa9" providerId="ADAL" clId="{41BB3301-35CA-4BC3-928E-7C036B670993}" dt="2022-08-25T07:07:06.587" v="2186" actId="26606"/>
          <ac:spMkLst>
            <pc:docMk/>
            <pc:sldMk cId="4253124984" sldId="256"/>
            <ac:spMk id="111" creationId="{731FE21B-2A45-4BF5-8B03-E12341988774}"/>
          </ac:spMkLst>
        </pc:spChg>
        <pc:spChg chg="add del">
          <ac:chgData name="Aud Anna Senje" userId="9c9771f0-9045-4db9-8013-7c6779c35fa9" providerId="ADAL" clId="{41BB3301-35CA-4BC3-928E-7C036B670993}" dt="2022-08-25T07:07:06.587" v="2186" actId="26606"/>
          <ac:spMkLst>
            <pc:docMk/>
            <pc:sldMk cId="4253124984" sldId="256"/>
            <ac:spMk id="112" creationId="{2DC5A94D-79ED-48F5-9DC5-96CBB507CEC8}"/>
          </ac:spMkLst>
        </pc:spChg>
        <pc:spChg chg="add del">
          <ac:chgData name="Aud Anna Senje" userId="9c9771f0-9045-4db9-8013-7c6779c35fa9" providerId="ADAL" clId="{41BB3301-35CA-4BC3-928E-7C036B670993}" dt="2022-08-25T07:07:06.587" v="2186" actId="26606"/>
          <ac:spMkLst>
            <pc:docMk/>
            <pc:sldMk cId="4253124984" sldId="256"/>
            <ac:spMk id="113" creationId="{93A3D4BE-AF25-4F9A-9C29-1145CCE24A28}"/>
          </ac:spMkLst>
        </pc:spChg>
        <pc:spChg chg="add del">
          <ac:chgData name="Aud Anna Senje" userId="9c9771f0-9045-4db9-8013-7c6779c35fa9" providerId="ADAL" clId="{41BB3301-35CA-4BC3-928E-7C036B670993}" dt="2022-08-25T07:07:09.085" v="2188" actId="26606"/>
          <ac:spMkLst>
            <pc:docMk/>
            <pc:sldMk cId="4253124984" sldId="256"/>
            <ac:spMk id="115" creationId="{73A25D70-4A55-4F72-B9C5-A69CDBF4DB42}"/>
          </ac:spMkLst>
        </pc:spChg>
        <pc:spChg chg="add del">
          <ac:chgData name="Aud Anna Senje" userId="9c9771f0-9045-4db9-8013-7c6779c35fa9" providerId="ADAL" clId="{41BB3301-35CA-4BC3-928E-7C036B670993}" dt="2022-08-25T07:07:09.085" v="2188" actId="26606"/>
          <ac:spMkLst>
            <pc:docMk/>
            <pc:sldMk cId="4253124984" sldId="256"/>
            <ac:spMk id="116" creationId="{54957100-6D8B-4161-9F2F-C0A949EC84C4}"/>
          </ac:spMkLst>
        </pc:spChg>
        <pc:spChg chg="add del">
          <ac:chgData name="Aud Anna Senje" userId="9c9771f0-9045-4db9-8013-7c6779c35fa9" providerId="ADAL" clId="{41BB3301-35CA-4BC3-928E-7C036B670993}" dt="2022-08-25T07:07:09.085" v="2188" actId="26606"/>
          <ac:spMkLst>
            <pc:docMk/>
            <pc:sldMk cId="4253124984" sldId="256"/>
            <ac:spMk id="117" creationId="{0BD8B065-EE51-4AE2-A94C-86249998FD7B}"/>
          </ac:spMkLst>
        </pc:spChg>
        <pc:grpChg chg="add del">
          <ac:chgData name="Aud Anna Senje" userId="9c9771f0-9045-4db9-8013-7c6779c35fa9" providerId="ADAL" clId="{41BB3301-35CA-4BC3-928E-7C036B670993}" dt="2022-08-25T07:07:18.263" v="2190" actId="26606"/>
          <ac:grpSpMkLst>
            <pc:docMk/>
            <pc:sldMk cId="4253124984" sldId="256"/>
            <ac:grpSpMk id="64" creationId="{1FEC590B-3306-47E9-BD67-97F3F76169A4}"/>
          </ac:grpSpMkLst>
        </pc:grpChg>
        <pc:grpChg chg="add del">
          <ac:chgData name="Aud Anna Senje" userId="9c9771f0-9045-4db9-8013-7c6779c35fa9" providerId="ADAL" clId="{41BB3301-35CA-4BC3-928E-7C036B670993}" dt="2022-08-25T07:07:18.263" v="2190" actId="26606"/>
          <ac:grpSpMkLst>
            <pc:docMk/>
            <pc:sldMk cId="4253124984" sldId="256"/>
            <ac:grpSpMk id="67" creationId="{A47AAF5E-1692-48C9-98FB-6432BF0BC4F7}"/>
          </ac:grpSpMkLst>
        </pc:grpChg>
        <pc:grpChg chg="add del">
          <ac:chgData name="Aud Anna Senje" userId="9c9771f0-9045-4db9-8013-7c6779c35fa9" providerId="ADAL" clId="{41BB3301-35CA-4BC3-928E-7C036B670993}" dt="2022-08-25T07:07:05.465" v="2184" actId="26606"/>
          <ac:grpSpMkLst>
            <pc:docMk/>
            <pc:sldMk cId="4253124984" sldId="256"/>
            <ac:grpSpMk id="95" creationId="{761945C4-D997-42F3-B59A-984CF0066715}"/>
          </ac:grpSpMkLst>
        </pc:grpChg>
        <pc:grpChg chg="add del">
          <ac:chgData name="Aud Anna Senje" userId="9c9771f0-9045-4db9-8013-7c6779c35fa9" providerId="ADAL" clId="{41BB3301-35CA-4BC3-928E-7C036B670993}" dt="2022-08-25T07:07:05.465" v="2184" actId="26606"/>
          <ac:grpSpMkLst>
            <pc:docMk/>
            <pc:sldMk cId="4253124984" sldId="256"/>
            <ac:grpSpMk id="103" creationId="{18999293-B054-4B57-A26F-D04C2BB11338}"/>
          </ac:grpSpMkLst>
        </pc:grpChg>
        <pc:grpChg chg="add del">
          <ac:chgData name="Aud Anna Senje" userId="9c9771f0-9045-4db9-8013-7c6779c35fa9" providerId="ADAL" clId="{41BB3301-35CA-4BC3-928E-7C036B670993}" dt="2022-08-25T07:07:09.085" v="2188" actId="26606"/>
          <ac:grpSpMkLst>
            <pc:docMk/>
            <pc:sldMk cId="4253124984" sldId="256"/>
            <ac:grpSpMk id="118" creationId="{18999293-B054-4B57-A26F-D04C2BB11338}"/>
          </ac:grpSpMkLst>
        </pc:grpChg>
        <pc:grpChg chg="add del">
          <ac:chgData name="Aud Anna Senje" userId="9c9771f0-9045-4db9-8013-7c6779c35fa9" providerId="ADAL" clId="{41BB3301-35CA-4BC3-928E-7C036B670993}" dt="2022-08-25T07:07:09.085" v="2188" actId="26606"/>
          <ac:grpSpMkLst>
            <pc:docMk/>
            <pc:sldMk cId="4253124984" sldId="256"/>
            <ac:grpSpMk id="123" creationId="{761945C4-D997-42F3-B59A-984CF0066715}"/>
          </ac:grpSpMkLst>
        </pc:grpChg>
        <pc:cxnChg chg="add del">
          <ac:chgData name="Aud Anna Senje" userId="9c9771f0-9045-4db9-8013-7c6779c35fa9" providerId="ADAL" clId="{41BB3301-35CA-4BC3-928E-7C036B670993}" dt="2022-08-25T07:06:56.785" v="2180" actId="26606"/>
          <ac:cxnSpMkLst>
            <pc:docMk/>
            <pc:sldMk cId="4253124984" sldId="256"/>
            <ac:cxnSpMk id="87" creationId="{2330623A-AB89-4E04-AC9A-2BAFBF85AE3A}"/>
          </ac:cxnSpMkLst>
        </pc:cxnChg>
      </pc:sldChg>
      <pc:sldChg chg="modSp mod modNotesTx">
        <pc:chgData name="Aud Anna Senje" userId="9c9771f0-9045-4db9-8013-7c6779c35fa9" providerId="ADAL" clId="{41BB3301-35CA-4BC3-928E-7C036B670993}" dt="2022-08-25T07:07:34.147" v="2191" actId="207"/>
        <pc:sldMkLst>
          <pc:docMk/>
          <pc:sldMk cId="3028375444" sldId="257"/>
        </pc:sldMkLst>
        <pc:spChg chg="mod">
          <ac:chgData name="Aud Anna Senje" userId="9c9771f0-9045-4db9-8013-7c6779c35fa9" providerId="ADAL" clId="{41BB3301-35CA-4BC3-928E-7C036B670993}" dt="2022-08-25T07:07:34.147" v="2191" actId="207"/>
          <ac:spMkLst>
            <pc:docMk/>
            <pc:sldMk cId="3028375444" sldId="257"/>
            <ac:spMk id="2" creationId="{EEAA5EE7-64B5-4D4D-9254-E97612D59DFE}"/>
          </ac:spMkLst>
        </pc:spChg>
        <pc:spChg chg="mod">
          <ac:chgData name="Aud Anna Senje" userId="9c9771f0-9045-4db9-8013-7c6779c35fa9" providerId="ADAL" clId="{41BB3301-35CA-4BC3-928E-7C036B670993}" dt="2022-08-24T13:34:18.519" v="1964" actId="790"/>
          <ac:spMkLst>
            <pc:docMk/>
            <pc:sldMk cId="3028375444" sldId="257"/>
            <ac:spMk id="3" creationId="{C0400EF5-A3E9-4537-A5A8-AE55287847DF}"/>
          </ac:spMkLst>
        </pc:spChg>
      </pc:sldChg>
      <pc:sldChg chg="modSp mod modNotesTx">
        <pc:chgData name="Aud Anna Senje" userId="9c9771f0-9045-4db9-8013-7c6779c35fa9" providerId="ADAL" clId="{41BB3301-35CA-4BC3-928E-7C036B670993}" dt="2022-08-25T07:07:49.395" v="2194" actId="207"/>
        <pc:sldMkLst>
          <pc:docMk/>
          <pc:sldMk cId="2405415351" sldId="258"/>
        </pc:sldMkLst>
        <pc:spChg chg="mod">
          <ac:chgData name="Aud Anna Senje" userId="9c9771f0-9045-4db9-8013-7c6779c35fa9" providerId="ADAL" clId="{41BB3301-35CA-4BC3-928E-7C036B670993}" dt="2022-08-25T07:07:49.395" v="2194" actId="207"/>
          <ac:spMkLst>
            <pc:docMk/>
            <pc:sldMk cId="2405415351" sldId="258"/>
            <ac:spMk id="2" creationId="{507950E5-E560-42A6-B254-C2537142230B}"/>
          </ac:spMkLst>
        </pc:spChg>
      </pc:sldChg>
      <pc:sldChg chg="modSp mod modNotesTx">
        <pc:chgData name="Aud Anna Senje" userId="9c9771f0-9045-4db9-8013-7c6779c35fa9" providerId="ADAL" clId="{41BB3301-35CA-4BC3-928E-7C036B670993}" dt="2022-08-25T07:08:14.726" v="2204" actId="207"/>
        <pc:sldMkLst>
          <pc:docMk/>
          <pc:sldMk cId="2906775788" sldId="259"/>
        </pc:sldMkLst>
        <pc:spChg chg="mod">
          <ac:chgData name="Aud Anna Senje" userId="9c9771f0-9045-4db9-8013-7c6779c35fa9" providerId="ADAL" clId="{41BB3301-35CA-4BC3-928E-7C036B670993}" dt="2022-08-25T07:08:14.726" v="2204" actId="207"/>
          <ac:spMkLst>
            <pc:docMk/>
            <pc:sldMk cId="2906775788" sldId="259"/>
            <ac:spMk id="2" creationId="{3A0A1A0F-345D-489B-98B4-54BBCEC29F71}"/>
          </ac:spMkLst>
        </pc:spChg>
        <pc:picChg chg="mod">
          <ac:chgData name="Aud Anna Senje" userId="9c9771f0-9045-4db9-8013-7c6779c35fa9" providerId="ADAL" clId="{41BB3301-35CA-4BC3-928E-7C036B670993}" dt="2022-08-24T13:26:57.020" v="1788" actId="1035"/>
          <ac:picMkLst>
            <pc:docMk/>
            <pc:sldMk cId="2906775788" sldId="259"/>
            <ac:picMk id="5" creationId="{5841DF8A-335F-4E3A-8438-D4E46654339A}"/>
          </ac:picMkLst>
        </pc:picChg>
      </pc:sldChg>
      <pc:sldChg chg="modSp mod modNotesTx">
        <pc:chgData name="Aud Anna Senje" userId="9c9771f0-9045-4db9-8013-7c6779c35fa9" providerId="ADAL" clId="{41BB3301-35CA-4BC3-928E-7C036B670993}" dt="2022-08-25T07:07:52.143" v="2195" actId="207"/>
        <pc:sldMkLst>
          <pc:docMk/>
          <pc:sldMk cId="4035466266" sldId="262"/>
        </pc:sldMkLst>
        <pc:spChg chg="mod">
          <ac:chgData name="Aud Anna Senje" userId="9c9771f0-9045-4db9-8013-7c6779c35fa9" providerId="ADAL" clId="{41BB3301-35CA-4BC3-928E-7C036B670993}" dt="2022-08-25T07:07:52.143" v="2195" actId="207"/>
          <ac:spMkLst>
            <pc:docMk/>
            <pc:sldMk cId="4035466266" sldId="262"/>
            <ac:spMk id="2" creationId="{00C3B2D1-1EFD-4BD8-AAA0-8063E81C5786}"/>
          </ac:spMkLst>
        </pc:spChg>
        <pc:spChg chg="mod">
          <ac:chgData name="Aud Anna Senje" userId="9c9771f0-9045-4db9-8013-7c6779c35fa9" providerId="ADAL" clId="{41BB3301-35CA-4BC3-928E-7C036B670993}" dt="2022-08-24T12:43:49.950" v="379" actId="20577"/>
          <ac:spMkLst>
            <pc:docMk/>
            <pc:sldMk cId="4035466266" sldId="262"/>
            <ac:spMk id="7" creationId="{5229DDE8-9F16-47B5-B4AF-36FFC452D06C}"/>
          </ac:spMkLst>
        </pc:spChg>
      </pc:sldChg>
      <pc:sldChg chg="delSp mod modNotesTx">
        <pc:chgData name="Aud Anna Senje" userId="9c9771f0-9045-4db9-8013-7c6779c35fa9" providerId="ADAL" clId="{41BB3301-35CA-4BC3-928E-7C036B670993}" dt="2022-08-25T07:04:40.967" v="2109" actId="6549"/>
        <pc:sldMkLst>
          <pc:docMk/>
          <pc:sldMk cId="420262886" sldId="263"/>
        </pc:sldMkLst>
        <pc:spChg chg="del">
          <ac:chgData name="Aud Anna Senje" userId="9c9771f0-9045-4db9-8013-7c6779c35fa9" providerId="ADAL" clId="{41BB3301-35CA-4BC3-928E-7C036B670993}" dt="2022-08-24T13:29:30.041" v="1881" actId="478"/>
          <ac:spMkLst>
            <pc:docMk/>
            <pc:sldMk cId="420262886" sldId="263"/>
            <ac:spMk id="2" creationId="{A50B8CE0-9229-4D51-9C8A-A747D22726BB}"/>
          </ac:spMkLst>
        </pc:spChg>
      </pc:sldChg>
      <pc:sldChg chg="modSp mod ord modNotesTx">
        <pc:chgData name="Aud Anna Senje" userId="9c9771f0-9045-4db9-8013-7c6779c35fa9" providerId="ADAL" clId="{41BB3301-35CA-4BC3-928E-7C036B670993}" dt="2022-08-25T07:09:04.145" v="2212" actId="207"/>
        <pc:sldMkLst>
          <pc:docMk/>
          <pc:sldMk cId="1869653936" sldId="264"/>
        </pc:sldMkLst>
        <pc:spChg chg="mod">
          <ac:chgData name="Aud Anna Senje" userId="9c9771f0-9045-4db9-8013-7c6779c35fa9" providerId="ADAL" clId="{41BB3301-35CA-4BC3-928E-7C036B670993}" dt="2022-08-25T07:09:04.145" v="2212" actId="207"/>
          <ac:spMkLst>
            <pc:docMk/>
            <pc:sldMk cId="1869653936" sldId="264"/>
            <ac:spMk id="2" creationId="{57B2916C-BEBE-4322-A328-0F6AF1820740}"/>
          </ac:spMkLst>
        </pc:spChg>
      </pc:sldChg>
      <pc:sldChg chg="modSp mod ord delCm modCm modNotesTx">
        <pc:chgData name="Aud Anna Senje" userId="9c9771f0-9045-4db9-8013-7c6779c35fa9" providerId="ADAL" clId="{41BB3301-35CA-4BC3-928E-7C036B670993}" dt="2022-08-25T07:07:38.392" v="2192" actId="207"/>
        <pc:sldMkLst>
          <pc:docMk/>
          <pc:sldMk cId="1082075461" sldId="265"/>
        </pc:sldMkLst>
        <pc:spChg chg="mod">
          <ac:chgData name="Aud Anna Senje" userId="9c9771f0-9045-4db9-8013-7c6779c35fa9" providerId="ADAL" clId="{41BB3301-35CA-4BC3-928E-7C036B670993}" dt="2022-08-25T07:07:38.392" v="2192" actId="207"/>
          <ac:spMkLst>
            <pc:docMk/>
            <pc:sldMk cId="1082075461" sldId="265"/>
            <ac:spMk id="2" creationId="{EEAA5EE7-64B5-4D4D-9254-E97612D59DFE}"/>
          </ac:spMkLst>
        </pc:spChg>
        <pc:spChg chg="mod">
          <ac:chgData name="Aud Anna Senje" userId="9c9771f0-9045-4db9-8013-7c6779c35fa9" providerId="ADAL" clId="{41BB3301-35CA-4BC3-928E-7C036B670993}" dt="2022-08-24T13:00:42.948" v="1043" actId="20577"/>
          <ac:spMkLst>
            <pc:docMk/>
            <pc:sldMk cId="1082075461" sldId="265"/>
            <ac:spMk id="3" creationId="{C0400EF5-A3E9-4537-A5A8-AE55287847DF}"/>
          </ac:spMkLst>
        </pc:spChg>
      </pc:sldChg>
      <pc:sldChg chg="modSp mod modShow modNotesTx">
        <pc:chgData name="Aud Anna Senje" userId="9c9771f0-9045-4db9-8013-7c6779c35fa9" providerId="ADAL" clId="{41BB3301-35CA-4BC3-928E-7C036B670993}" dt="2022-08-25T07:08:10.859" v="2203" actId="207"/>
        <pc:sldMkLst>
          <pc:docMk/>
          <pc:sldMk cId="1031212717" sldId="446"/>
        </pc:sldMkLst>
        <pc:spChg chg="mod">
          <ac:chgData name="Aud Anna Senje" userId="9c9771f0-9045-4db9-8013-7c6779c35fa9" providerId="ADAL" clId="{41BB3301-35CA-4BC3-928E-7C036B670993}" dt="2022-08-25T07:08:10.859" v="2203" actId="207"/>
          <ac:spMkLst>
            <pc:docMk/>
            <pc:sldMk cId="1031212717" sldId="446"/>
            <ac:spMk id="2" creationId="{00000000-0000-0000-0000-000000000000}"/>
          </ac:spMkLst>
        </pc:spChg>
      </pc:sldChg>
      <pc:sldChg chg="modSp mod ord modNotesTx">
        <pc:chgData name="Aud Anna Senje" userId="9c9771f0-9045-4db9-8013-7c6779c35fa9" providerId="ADAL" clId="{41BB3301-35CA-4BC3-928E-7C036B670993}" dt="2022-08-25T07:08:18.030" v="2205" actId="207"/>
        <pc:sldMkLst>
          <pc:docMk/>
          <pc:sldMk cId="129004139" sldId="447"/>
        </pc:sldMkLst>
        <pc:spChg chg="mod">
          <ac:chgData name="Aud Anna Senje" userId="9c9771f0-9045-4db9-8013-7c6779c35fa9" providerId="ADAL" clId="{41BB3301-35CA-4BC3-928E-7C036B670993}" dt="2022-08-25T07:08:18.030" v="2205" actId="207"/>
          <ac:spMkLst>
            <pc:docMk/>
            <pc:sldMk cId="129004139" sldId="447"/>
            <ac:spMk id="2" creationId="{E374FE4A-93E4-403B-A966-FC0DA0E33DD6}"/>
          </ac:spMkLst>
        </pc:spChg>
      </pc:sldChg>
      <pc:sldChg chg="addSp modSp mod ord modNotesTx">
        <pc:chgData name="Aud Anna Senje" userId="9c9771f0-9045-4db9-8013-7c6779c35fa9" providerId="ADAL" clId="{41BB3301-35CA-4BC3-928E-7C036B670993}" dt="2022-08-25T07:08:31.423" v="2208" actId="207"/>
        <pc:sldMkLst>
          <pc:docMk/>
          <pc:sldMk cId="694540245" sldId="448"/>
        </pc:sldMkLst>
        <pc:spChg chg="mod">
          <ac:chgData name="Aud Anna Senje" userId="9c9771f0-9045-4db9-8013-7c6779c35fa9" providerId="ADAL" clId="{41BB3301-35CA-4BC3-928E-7C036B670993}" dt="2022-08-25T07:08:31.423" v="2208" actId="207"/>
          <ac:spMkLst>
            <pc:docMk/>
            <pc:sldMk cId="694540245" sldId="448"/>
            <ac:spMk id="2" creationId="{7CAC0810-BE06-43B8-92F6-450234CA721A}"/>
          </ac:spMkLst>
        </pc:spChg>
        <pc:spChg chg="add mod">
          <ac:chgData name="Aud Anna Senje" userId="9c9771f0-9045-4db9-8013-7c6779c35fa9" providerId="ADAL" clId="{41BB3301-35CA-4BC3-928E-7C036B670993}" dt="2022-08-24T13:07:31.985" v="1659" actId="1037"/>
          <ac:spMkLst>
            <pc:docMk/>
            <pc:sldMk cId="694540245" sldId="448"/>
            <ac:spMk id="4" creationId="{9DF21A18-7814-ABA2-E216-C3AD55008AEC}"/>
          </ac:spMkLst>
        </pc:spChg>
        <pc:picChg chg="mod">
          <ac:chgData name="Aud Anna Senje" userId="9c9771f0-9045-4db9-8013-7c6779c35fa9" providerId="ADAL" clId="{41BB3301-35CA-4BC3-928E-7C036B670993}" dt="2022-08-24T13:07:26.159" v="1648" actId="1037"/>
          <ac:picMkLst>
            <pc:docMk/>
            <pc:sldMk cId="694540245" sldId="448"/>
            <ac:picMk id="14" creationId="{D739BF09-FBC2-4D32-B059-64421BF8AA7C}"/>
          </ac:picMkLst>
        </pc:picChg>
      </pc:sldChg>
      <pc:sldChg chg="addSp modSp mod ord modNotesTx">
        <pc:chgData name="Aud Anna Senje" userId="9c9771f0-9045-4db9-8013-7c6779c35fa9" providerId="ADAL" clId="{41BB3301-35CA-4BC3-928E-7C036B670993}" dt="2022-08-25T07:08:38.513" v="2210" actId="207"/>
        <pc:sldMkLst>
          <pc:docMk/>
          <pc:sldMk cId="678787505" sldId="449"/>
        </pc:sldMkLst>
        <pc:spChg chg="mod">
          <ac:chgData name="Aud Anna Senje" userId="9c9771f0-9045-4db9-8013-7c6779c35fa9" providerId="ADAL" clId="{41BB3301-35CA-4BC3-928E-7C036B670993}" dt="2022-08-25T07:08:38.513" v="2210" actId="207"/>
          <ac:spMkLst>
            <pc:docMk/>
            <pc:sldMk cId="678787505" sldId="449"/>
            <ac:spMk id="2" creationId="{9F8A304E-726E-4591-9BFA-4115DEFD76EA}"/>
          </ac:spMkLst>
        </pc:spChg>
        <pc:spChg chg="add mod">
          <ac:chgData name="Aud Anna Senje" userId="9c9771f0-9045-4db9-8013-7c6779c35fa9" providerId="ADAL" clId="{41BB3301-35CA-4BC3-928E-7C036B670993}" dt="2022-08-24T13:06:38.687" v="1565" actId="1038"/>
          <ac:spMkLst>
            <pc:docMk/>
            <pc:sldMk cId="678787505" sldId="449"/>
            <ac:spMk id="4" creationId="{F05C2A38-406E-4DD8-7D72-516392F4C8BC}"/>
          </ac:spMkLst>
        </pc:spChg>
      </pc:sldChg>
      <pc:sldChg chg="ord">
        <pc:chgData name="Aud Anna Senje" userId="9c9771f0-9045-4db9-8013-7c6779c35fa9" providerId="ADAL" clId="{41BB3301-35CA-4BC3-928E-7C036B670993}" dt="2022-08-24T13:27:45.288" v="1797"/>
        <pc:sldMkLst>
          <pc:docMk/>
          <pc:sldMk cId="4102017324" sldId="450"/>
        </pc:sldMkLst>
      </pc:sldChg>
      <pc:sldChg chg="addSp delSp modSp mod ord modNotesTx">
        <pc:chgData name="Aud Anna Senje" userId="9c9771f0-9045-4db9-8013-7c6779c35fa9" providerId="ADAL" clId="{41BB3301-35CA-4BC3-928E-7C036B670993}" dt="2022-08-25T07:08:22.477" v="2206" actId="207"/>
        <pc:sldMkLst>
          <pc:docMk/>
          <pc:sldMk cId="1160898386" sldId="451"/>
        </pc:sldMkLst>
        <pc:spChg chg="mod">
          <ac:chgData name="Aud Anna Senje" userId="9c9771f0-9045-4db9-8013-7c6779c35fa9" providerId="ADAL" clId="{41BB3301-35CA-4BC3-928E-7C036B670993}" dt="2022-08-25T07:08:22.477" v="2206" actId="207"/>
          <ac:spMkLst>
            <pc:docMk/>
            <pc:sldMk cId="1160898386" sldId="451"/>
            <ac:spMk id="2" creationId="{10D27A83-0FFB-4219-BC89-7949CD801B8F}"/>
          </ac:spMkLst>
        </pc:spChg>
        <pc:spChg chg="add del">
          <ac:chgData name="Aud Anna Senje" userId="9c9771f0-9045-4db9-8013-7c6779c35fa9" providerId="ADAL" clId="{41BB3301-35CA-4BC3-928E-7C036B670993}" dt="2022-08-24T13:08:55.137" v="1670" actId="478"/>
          <ac:spMkLst>
            <pc:docMk/>
            <pc:sldMk cId="1160898386" sldId="451"/>
            <ac:spMk id="4" creationId="{5DBEE4D5-8B55-6106-955D-2888F410AD8E}"/>
          </ac:spMkLst>
        </pc:spChg>
      </pc:sldChg>
      <pc:sldChg chg="modSp mod ord">
        <pc:chgData name="Aud Anna Senje" userId="9c9771f0-9045-4db9-8013-7c6779c35fa9" providerId="ADAL" clId="{41BB3301-35CA-4BC3-928E-7C036B670993}" dt="2022-08-25T07:08:43.100" v="2211" actId="207"/>
        <pc:sldMkLst>
          <pc:docMk/>
          <pc:sldMk cId="1957966065" sldId="452"/>
        </pc:sldMkLst>
        <pc:spChg chg="mod">
          <ac:chgData name="Aud Anna Senje" userId="9c9771f0-9045-4db9-8013-7c6779c35fa9" providerId="ADAL" clId="{41BB3301-35CA-4BC3-928E-7C036B670993}" dt="2022-08-25T07:08:43.100" v="2211" actId="207"/>
          <ac:spMkLst>
            <pc:docMk/>
            <pc:sldMk cId="1957966065" sldId="452"/>
            <ac:spMk id="2" creationId="{12E87A34-6B27-43E0-A5DE-7806BF1A0000}"/>
          </ac:spMkLst>
        </pc:spChg>
      </pc:sldChg>
      <pc:sldChg chg="del">
        <pc:chgData name="Aud Anna Senje" userId="9c9771f0-9045-4db9-8013-7c6779c35fa9" providerId="ADAL" clId="{41BB3301-35CA-4BC3-928E-7C036B670993}" dt="2022-08-24T12:44:10.887" v="381" actId="47"/>
        <pc:sldMkLst>
          <pc:docMk/>
          <pc:sldMk cId="1268962408" sldId="453"/>
        </pc:sldMkLst>
      </pc:sldChg>
      <pc:sldChg chg="addSp delSp modSp new mod ord modNotesTx">
        <pc:chgData name="Aud Anna Senje" userId="9c9771f0-9045-4db9-8013-7c6779c35fa9" providerId="ADAL" clId="{41BB3301-35CA-4BC3-928E-7C036B670993}" dt="2022-08-25T07:08:27.666" v="2207" actId="207"/>
        <pc:sldMkLst>
          <pc:docMk/>
          <pc:sldMk cId="2245659465" sldId="453"/>
        </pc:sldMkLst>
        <pc:spChg chg="mod">
          <ac:chgData name="Aud Anna Senje" userId="9c9771f0-9045-4db9-8013-7c6779c35fa9" providerId="ADAL" clId="{41BB3301-35CA-4BC3-928E-7C036B670993}" dt="2022-08-25T07:08:27.666" v="2207" actId="207"/>
          <ac:spMkLst>
            <pc:docMk/>
            <pc:sldMk cId="2245659465" sldId="453"/>
            <ac:spMk id="2" creationId="{35C88A0E-F6DC-8680-8377-A8270C49DBC2}"/>
          </ac:spMkLst>
        </pc:spChg>
        <pc:spChg chg="del">
          <ac:chgData name="Aud Anna Senje" userId="9c9771f0-9045-4db9-8013-7c6779c35fa9" providerId="ADAL" clId="{41BB3301-35CA-4BC3-928E-7C036B670993}" dt="2022-08-24T13:02:31.891" v="1127" actId="22"/>
          <ac:spMkLst>
            <pc:docMk/>
            <pc:sldMk cId="2245659465" sldId="453"/>
            <ac:spMk id="3" creationId="{A73AF19D-3A69-812E-2FEF-6DF559A2D7D6}"/>
          </ac:spMkLst>
        </pc:spChg>
        <pc:spChg chg="add del mod">
          <ac:chgData name="Aud Anna Senje" userId="9c9771f0-9045-4db9-8013-7c6779c35fa9" providerId="ADAL" clId="{41BB3301-35CA-4BC3-928E-7C036B670993}" dt="2022-08-24T13:03:50.787" v="1234" actId="478"/>
          <ac:spMkLst>
            <pc:docMk/>
            <pc:sldMk cId="2245659465" sldId="453"/>
            <ac:spMk id="6" creationId="{886FBAFA-68AA-D422-3D99-394461D6F5AA}"/>
          </ac:spMkLst>
        </pc:spChg>
        <pc:spChg chg="add mod">
          <ac:chgData name="Aud Anna Senje" userId="9c9771f0-9045-4db9-8013-7c6779c35fa9" providerId="ADAL" clId="{41BB3301-35CA-4BC3-928E-7C036B670993}" dt="2022-08-24T13:04:27.347" v="1294" actId="1037"/>
          <ac:spMkLst>
            <pc:docMk/>
            <pc:sldMk cId="2245659465" sldId="453"/>
            <ac:spMk id="10" creationId="{B72CAC97-7786-4493-719C-C90F06BA6426}"/>
          </ac:spMkLst>
        </pc:spChg>
        <pc:picChg chg="add mod ord modCrop">
          <ac:chgData name="Aud Anna Senje" userId="9c9771f0-9045-4db9-8013-7c6779c35fa9" providerId="ADAL" clId="{41BB3301-35CA-4BC3-928E-7C036B670993}" dt="2022-08-24T13:04:07.197" v="1238" actId="732"/>
          <ac:picMkLst>
            <pc:docMk/>
            <pc:sldMk cId="2245659465" sldId="453"/>
            <ac:picMk id="5" creationId="{1A7CDD3C-6401-6257-8EDD-C6A5C2AB33BF}"/>
          </ac:picMkLst>
        </pc:picChg>
        <pc:picChg chg="add mod">
          <ac:chgData name="Aud Anna Senje" userId="9c9771f0-9045-4db9-8013-7c6779c35fa9" providerId="ADAL" clId="{41BB3301-35CA-4BC3-928E-7C036B670993}" dt="2022-08-24T13:04:12.955" v="1243" actId="1037"/>
          <ac:picMkLst>
            <pc:docMk/>
            <pc:sldMk cId="2245659465" sldId="453"/>
            <ac:picMk id="8" creationId="{C4E224CB-C58D-DE15-68A7-2B455ED29209}"/>
          </ac:picMkLst>
        </pc:picChg>
      </pc:sldChg>
      <pc:sldChg chg="addSp delSp modSp new mod modNotesTx">
        <pc:chgData name="Aud Anna Senje" userId="9c9771f0-9045-4db9-8013-7c6779c35fa9" providerId="ADAL" clId="{41BB3301-35CA-4BC3-928E-7C036B670993}" dt="2022-08-25T07:08:35.053" v="2209" actId="207"/>
        <pc:sldMkLst>
          <pc:docMk/>
          <pc:sldMk cId="1165206208" sldId="454"/>
        </pc:sldMkLst>
        <pc:spChg chg="mod">
          <ac:chgData name="Aud Anna Senje" userId="9c9771f0-9045-4db9-8013-7c6779c35fa9" providerId="ADAL" clId="{41BB3301-35CA-4BC3-928E-7C036B670993}" dt="2022-08-25T07:08:35.053" v="2209" actId="207"/>
          <ac:spMkLst>
            <pc:docMk/>
            <pc:sldMk cId="1165206208" sldId="454"/>
            <ac:spMk id="2" creationId="{D2D1C938-ADFE-DD13-B0BF-8A0212AC2431}"/>
          </ac:spMkLst>
        </pc:spChg>
        <pc:spChg chg="del">
          <ac:chgData name="Aud Anna Senje" userId="9c9771f0-9045-4db9-8013-7c6779c35fa9" providerId="ADAL" clId="{41BB3301-35CA-4BC3-928E-7C036B670993}" dt="2022-08-24T13:32:54.123" v="1911" actId="22"/>
          <ac:spMkLst>
            <pc:docMk/>
            <pc:sldMk cId="1165206208" sldId="454"/>
            <ac:spMk id="3" creationId="{A4B024C2-90DE-FE3A-B9EA-E8B98445B5C1}"/>
          </ac:spMkLst>
        </pc:spChg>
        <pc:spChg chg="add mod">
          <ac:chgData name="Aud Anna Senje" userId="9c9771f0-9045-4db9-8013-7c6779c35fa9" providerId="ADAL" clId="{41BB3301-35CA-4BC3-928E-7C036B670993}" dt="2022-08-24T13:33:17.974" v="1947" actId="14100"/>
          <ac:spMkLst>
            <pc:docMk/>
            <pc:sldMk cId="1165206208" sldId="454"/>
            <ac:spMk id="7" creationId="{05875B52-7D38-9BCB-66A7-084299469567}"/>
          </ac:spMkLst>
        </pc:spChg>
        <pc:picChg chg="add mod ord">
          <ac:chgData name="Aud Anna Senje" userId="9c9771f0-9045-4db9-8013-7c6779c35fa9" providerId="ADAL" clId="{41BB3301-35CA-4BC3-928E-7C036B670993}" dt="2022-08-24T13:33:03.164" v="1916" actId="1440"/>
          <ac:picMkLst>
            <pc:docMk/>
            <pc:sldMk cId="1165206208" sldId="454"/>
            <ac:picMk id="5" creationId="{63628DFA-A6C9-0507-DD2B-60B8982CAC64}"/>
          </ac:picMkLst>
        </pc:picChg>
      </pc:sldChg>
    </pc:docChg>
  </pc:docChgLst>
  <pc:docChgLst>
    <pc:chgData name="Aud Anna Senje" userId="9c9771f0-9045-4db9-8013-7c6779c35fa9" providerId="ADAL" clId="{25784A5A-B8A9-46F5-B833-820B6C684560}"/>
    <pc:docChg chg="undo redo custSel addSld delSld modSld modSection">
      <pc:chgData name="Aud Anna Senje" userId="9c9771f0-9045-4db9-8013-7c6779c35fa9" providerId="ADAL" clId="{25784A5A-B8A9-46F5-B833-820B6C684560}" dt="2022-10-25T10:57:06.069" v="850" actId="6549"/>
      <pc:docMkLst>
        <pc:docMk/>
      </pc:docMkLst>
      <pc:sldChg chg="modSp mod modNotesTx">
        <pc:chgData name="Aud Anna Senje" userId="9c9771f0-9045-4db9-8013-7c6779c35fa9" providerId="ADAL" clId="{25784A5A-B8A9-46F5-B833-820B6C684560}" dt="2022-10-17T12:48:57.271" v="719" actId="6549"/>
        <pc:sldMkLst>
          <pc:docMk/>
          <pc:sldMk cId="4253124984" sldId="256"/>
        </pc:sldMkLst>
        <pc:spChg chg="mod">
          <ac:chgData name="Aud Anna Senje" userId="9c9771f0-9045-4db9-8013-7c6779c35fa9" providerId="ADAL" clId="{25784A5A-B8A9-46F5-B833-820B6C684560}" dt="2022-10-17T12:13:20.922" v="690" actId="790"/>
          <ac:spMkLst>
            <pc:docMk/>
            <pc:sldMk cId="4253124984" sldId="256"/>
            <ac:spMk id="3" creationId="{00000000-0000-0000-0000-000000000000}"/>
          </ac:spMkLst>
        </pc:spChg>
      </pc:sldChg>
      <pc:sldChg chg="modSp mod modNotes modNotesTx">
        <pc:chgData name="Aud Anna Senje" userId="9c9771f0-9045-4db9-8013-7c6779c35fa9" providerId="ADAL" clId="{25784A5A-B8A9-46F5-B833-820B6C684560}" dt="2022-10-17T12:13:57.662" v="692" actId="790"/>
        <pc:sldMkLst>
          <pc:docMk/>
          <pc:sldMk cId="3028375444" sldId="257"/>
        </pc:sldMkLst>
        <pc:spChg chg="mod">
          <ac:chgData name="Aud Anna Senje" userId="9c9771f0-9045-4db9-8013-7c6779c35fa9" providerId="ADAL" clId="{25784A5A-B8A9-46F5-B833-820B6C684560}" dt="2022-10-17T12:13:57.662" v="692" actId="790"/>
          <ac:spMkLst>
            <pc:docMk/>
            <pc:sldMk cId="3028375444" sldId="257"/>
            <ac:spMk id="2" creationId="{EEAA5EE7-64B5-4D4D-9254-E97612D59DFE}"/>
          </ac:spMkLst>
        </pc:spChg>
        <pc:spChg chg="mod">
          <ac:chgData name="Aud Anna Senje" userId="9c9771f0-9045-4db9-8013-7c6779c35fa9" providerId="ADAL" clId="{25784A5A-B8A9-46F5-B833-820B6C684560}" dt="2022-10-17T12:13:45.511" v="691" actId="790"/>
          <ac:spMkLst>
            <pc:docMk/>
            <pc:sldMk cId="3028375444" sldId="257"/>
            <ac:spMk id="3" creationId="{C0400EF5-A3E9-4537-A5A8-AE55287847DF}"/>
          </ac:spMkLst>
        </pc:spChg>
      </pc:sldChg>
      <pc:sldChg chg="modSp mod modNotesTx">
        <pc:chgData name="Aud Anna Senje" userId="9c9771f0-9045-4db9-8013-7c6779c35fa9" providerId="ADAL" clId="{25784A5A-B8A9-46F5-B833-820B6C684560}" dt="2022-10-17T12:12:52.150" v="687" actId="790"/>
        <pc:sldMkLst>
          <pc:docMk/>
          <pc:sldMk cId="2405415351" sldId="258"/>
        </pc:sldMkLst>
        <pc:spChg chg="mod">
          <ac:chgData name="Aud Anna Senje" userId="9c9771f0-9045-4db9-8013-7c6779c35fa9" providerId="ADAL" clId="{25784A5A-B8A9-46F5-B833-820B6C684560}" dt="2022-10-17T12:12:52.150" v="687" actId="790"/>
          <ac:spMkLst>
            <pc:docMk/>
            <pc:sldMk cId="2405415351" sldId="258"/>
            <ac:spMk id="2" creationId="{507950E5-E560-42A6-B254-C2537142230B}"/>
          </ac:spMkLst>
        </pc:spChg>
      </pc:sldChg>
      <pc:sldChg chg="addSp modSp mod modNotesTx">
        <pc:chgData name="Aud Anna Senje" userId="9c9771f0-9045-4db9-8013-7c6779c35fa9" providerId="ADAL" clId="{25784A5A-B8A9-46F5-B833-820B6C684560}" dt="2022-10-25T10:53:58.285" v="768" actId="6549"/>
        <pc:sldMkLst>
          <pc:docMk/>
          <pc:sldMk cId="2906775788" sldId="259"/>
        </pc:sldMkLst>
        <pc:spChg chg="add mod">
          <ac:chgData name="Aud Anna Senje" userId="9c9771f0-9045-4db9-8013-7c6779c35fa9" providerId="ADAL" clId="{25784A5A-B8A9-46F5-B833-820B6C684560}" dt="2022-10-25T10:53:58.285" v="768" actId="6549"/>
          <ac:spMkLst>
            <pc:docMk/>
            <pc:sldMk cId="2906775788" sldId="259"/>
            <ac:spMk id="3" creationId="{C0EB5A81-75FB-F8E6-7AB8-2681C7FF1D15}"/>
          </ac:spMkLst>
        </pc:spChg>
        <pc:picChg chg="mod">
          <ac:chgData name="Aud Anna Senje" userId="9c9771f0-9045-4db9-8013-7c6779c35fa9" providerId="ADAL" clId="{25784A5A-B8A9-46F5-B833-820B6C684560}" dt="2022-10-17T10:49:31.618" v="493" actId="1037"/>
          <ac:picMkLst>
            <pc:docMk/>
            <pc:sldMk cId="2906775788" sldId="259"/>
            <ac:picMk id="5" creationId="{5841DF8A-335F-4E3A-8438-D4E46654339A}"/>
          </ac:picMkLst>
        </pc:picChg>
      </pc:sldChg>
      <pc:sldChg chg="modNotes modNotesTx">
        <pc:chgData name="Aud Anna Senje" userId="9c9771f0-9045-4db9-8013-7c6779c35fa9" providerId="ADAL" clId="{25784A5A-B8A9-46F5-B833-820B6C684560}" dt="2022-10-17T10:33:11.876" v="236" actId="6549"/>
        <pc:sldMkLst>
          <pc:docMk/>
          <pc:sldMk cId="4035466266" sldId="262"/>
        </pc:sldMkLst>
      </pc:sldChg>
      <pc:sldChg chg="modNotesTx">
        <pc:chgData name="Aud Anna Senje" userId="9c9771f0-9045-4db9-8013-7c6779c35fa9" providerId="ADAL" clId="{25784A5A-B8A9-46F5-B833-820B6C684560}" dt="2022-10-17T12:07:01.570" v="645" actId="114"/>
        <pc:sldMkLst>
          <pc:docMk/>
          <pc:sldMk cId="420262886" sldId="263"/>
        </pc:sldMkLst>
      </pc:sldChg>
      <pc:sldChg chg="modSp mod modNotesTx">
        <pc:chgData name="Aud Anna Senje" userId="9c9771f0-9045-4db9-8013-7c6779c35fa9" providerId="ADAL" clId="{25784A5A-B8A9-46F5-B833-820B6C684560}" dt="2022-10-17T12:12:30.308" v="686" actId="313"/>
        <pc:sldMkLst>
          <pc:docMk/>
          <pc:sldMk cId="1869653936" sldId="264"/>
        </pc:sldMkLst>
        <pc:spChg chg="mod">
          <ac:chgData name="Aud Anna Senje" userId="9c9771f0-9045-4db9-8013-7c6779c35fa9" providerId="ADAL" clId="{25784A5A-B8A9-46F5-B833-820B6C684560}" dt="2022-10-17T12:12:30.308" v="686" actId="313"/>
          <ac:spMkLst>
            <pc:docMk/>
            <pc:sldMk cId="1869653936" sldId="264"/>
            <ac:spMk id="3" creationId="{C3F59ABD-92EA-4C4A-8E6C-081AC513E9B9}"/>
          </ac:spMkLst>
        </pc:spChg>
      </pc:sldChg>
      <pc:sldChg chg="modSp mod modNotesTx">
        <pc:chgData name="Aud Anna Senje" userId="9c9771f0-9045-4db9-8013-7c6779c35fa9" providerId="ADAL" clId="{25784A5A-B8A9-46F5-B833-820B6C684560}" dt="2022-10-17T12:12:23.199" v="685" actId="790"/>
        <pc:sldMkLst>
          <pc:docMk/>
          <pc:sldMk cId="1082075461" sldId="265"/>
        </pc:sldMkLst>
        <pc:spChg chg="mod">
          <ac:chgData name="Aud Anna Senje" userId="9c9771f0-9045-4db9-8013-7c6779c35fa9" providerId="ADAL" clId="{25784A5A-B8A9-46F5-B833-820B6C684560}" dt="2022-10-17T12:12:23.199" v="685" actId="790"/>
          <ac:spMkLst>
            <pc:docMk/>
            <pc:sldMk cId="1082075461" sldId="265"/>
            <ac:spMk id="2" creationId="{EEAA5EE7-64B5-4D4D-9254-E97612D59DFE}"/>
          </ac:spMkLst>
        </pc:spChg>
        <pc:spChg chg="mod">
          <ac:chgData name="Aud Anna Senje" userId="9c9771f0-9045-4db9-8013-7c6779c35fa9" providerId="ADAL" clId="{25784A5A-B8A9-46F5-B833-820B6C684560}" dt="2022-10-17T12:11:59.628" v="684" actId="20577"/>
          <ac:spMkLst>
            <pc:docMk/>
            <pc:sldMk cId="1082075461" sldId="265"/>
            <ac:spMk id="3" creationId="{C0400EF5-A3E9-4537-A5A8-AE55287847DF}"/>
          </ac:spMkLst>
        </pc:spChg>
      </pc:sldChg>
      <pc:sldChg chg="del modNotes">
        <pc:chgData name="Aud Anna Senje" userId="9c9771f0-9045-4db9-8013-7c6779c35fa9" providerId="ADAL" clId="{25784A5A-B8A9-46F5-B833-820B6C684560}" dt="2022-10-17T10:44:45.131" v="447" actId="47"/>
        <pc:sldMkLst>
          <pc:docMk/>
          <pc:sldMk cId="1031212717" sldId="446"/>
        </pc:sldMkLst>
      </pc:sldChg>
      <pc:sldChg chg="modSp mod modNotesTx">
        <pc:chgData name="Aud Anna Senje" userId="9c9771f0-9045-4db9-8013-7c6779c35fa9" providerId="ADAL" clId="{25784A5A-B8A9-46F5-B833-820B6C684560}" dt="2022-10-17T10:50:38.720" v="509" actId="20577"/>
        <pc:sldMkLst>
          <pc:docMk/>
          <pc:sldMk cId="129004139" sldId="447"/>
        </pc:sldMkLst>
        <pc:spChg chg="mod">
          <ac:chgData name="Aud Anna Senje" userId="9c9771f0-9045-4db9-8013-7c6779c35fa9" providerId="ADAL" clId="{25784A5A-B8A9-46F5-B833-820B6C684560}" dt="2022-10-17T10:50:38.720" v="509" actId="20577"/>
          <ac:spMkLst>
            <pc:docMk/>
            <pc:sldMk cId="129004139" sldId="447"/>
            <ac:spMk id="2" creationId="{E374FE4A-93E4-403B-A966-FC0DA0E33DD6}"/>
          </ac:spMkLst>
        </pc:spChg>
      </pc:sldChg>
      <pc:sldChg chg="modSp mod modAnim">
        <pc:chgData name="Aud Anna Senje" userId="9c9771f0-9045-4db9-8013-7c6779c35fa9" providerId="ADAL" clId="{25784A5A-B8A9-46F5-B833-820B6C684560}" dt="2022-10-25T10:56:19.605" v="806" actId="6549"/>
        <pc:sldMkLst>
          <pc:docMk/>
          <pc:sldMk cId="694540245" sldId="448"/>
        </pc:sldMkLst>
        <pc:spChg chg="mod">
          <ac:chgData name="Aud Anna Senje" userId="9c9771f0-9045-4db9-8013-7c6779c35fa9" providerId="ADAL" clId="{25784A5A-B8A9-46F5-B833-820B6C684560}" dt="2022-10-25T10:56:19.605" v="806" actId="6549"/>
          <ac:spMkLst>
            <pc:docMk/>
            <pc:sldMk cId="694540245" sldId="448"/>
            <ac:spMk id="4" creationId="{9DF21A18-7814-ABA2-E216-C3AD55008AEC}"/>
          </ac:spMkLst>
        </pc:spChg>
      </pc:sldChg>
      <pc:sldChg chg="addSp delSp modSp mod setBg">
        <pc:chgData name="Aud Anna Senje" userId="9c9771f0-9045-4db9-8013-7c6779c35fa9" providerId="ADAL" clId="{25784A5A-B8A9-46F5-B833-820B6C684560}" dt="2022-10-25T10:57:06.069" v="850" actId="6549"/>
        <pc:sldMkLst>
          <pc:docMk/>
          <pc:sldMk cId="678787505" sldId="449"/>
        </pc:sldMkLst>
        <pc:spChg chg="mod">
          <ac:chgData name="Aud Anna Senje" userId="9c9771f0-9045-4db9-8013-7c6779c35fa9" providerId="ADAL" clId="{25784A5A-B8A9-46F5-B833-820B6C684560}" dt="2022-10-17T12:10:39.824" v="652" actId="26606"/>
          <ac:spMkLst>
            <pc:docMk/>
            <pc:sldMk cId="678787505" sldId="449"/>
            <ac:spMk id="2" creationId="{9F8A304E-726E-4591-9BFA-4115DEFD76EA}"/>
          </ac:spMkLst>
        </pc:spChg>
        <pc:spChg chg="mod">
          <ac:chgData name="Aud Anna Senje" userId="9c9771f0-9045-4db9-8013-7c6779c35fa9" providerId="ADAL" clId="{25784A5A-B8A9-46F5-B833-820B6C684560}" dt="2022-10-25T10:57:06.069" v="850" actId="6549"/>
          <ac:spMkLst>
            <pc:docMk/>
            <pc:sldMk cId="678787505" sldId="449"/>
            <ac:spMk id="4" creationId="{F05C2A38-406E-4DD8-7D72-516392F4C8BC}"/>
          </ac:spMkLst>
        </pc:spChg>
        <pc:spChg chg="add del">
          <ac:chgData name="Aud Anna Senje" userId="9c9771f0-9045-4db9-8013-7c6779c35fa9" providerId="ADAL" clId="{25784A5A-B8A9-46F5-B833-820B6C684560}" dt="2022-10-17T12:10:01.774" v="648" actId="26606"/>
          <ac:spMkLst>
            <pc:docMk/>
            <pc:sldMk cId="678787505" sldId="449"/>
            <ac:spMk id="10" creationId="{2550BE34-C2B8-49B8-8519-67A8CAD51AE9}"/>
          </ac:spMkLst>
        </pc:spChg>
        <pc:spChg chg="add del">
          <ac:chgData name="Aud Anna Senje" userId="9c9771f0-9045-4db9-8013-7c6779c35fa9" providerId="ADAL" clId="{25784A5A-B8A9-46F5-B833-820B6C684560}" dt="2022-10-17T12:10:01.774" v="648" actId="26606"/>
          <ac:spMkLst>
            <pc:docMk/>
            <pc:sldMk cId="678787505" sldId="449"/>
            <ac:spMk id="12" creationId="{A7457DD9-5A45-400A-AB4B-4B4EDECA25F1}"/>
          </ac:spMkLst>
        </pc:spChg>
        <pc:spChg chg="add del">
          <ac:chgData name="Aud Anna Senje" userId="9c9771f0-9045-4db9-8013-7c6779c35fa9" providerId="ADAL" clId="{25784A5A-B8A9-46F5-B833-820B6C684560}" dt="2022-10-17T12:10:01.774" v="648" actId="26606"/>
          <ac:spMkLst>
            <pc:docMk/>
            <pc:sldMk cId="678787505" sldId="449"/>
            <ac:spMk id="14" creationId="{441CF7D6-A660-431A-B0BB-140A0D5556B6}"/>
          </ac:spMkLst>
        </pc:spChg>
        <pc:spChg chg="add del">
          <ac:chgData name="Aud Anna Senje" userId="9c9771f0-9045-4db9-8013-7c6779c35fa9" providerId="ADAL" clId="{25784A5A-B8A9-46F5-B833-820B6C684560}" dt="2022-10-17T12:10:01.774" v="648" actId="26606"/>
          <ac:spMkLst>
            <pc:docMk/>
            <pc:sldMk cId="678787505" sldId="449"/>
            <ac:spMk id="16" creationId="{0570A85B-3810-4F95-97B0-CBF4CCDB381C}"/>
          </ac:spMkLst>
        </pc:spChg>
        <pc:spChg chg="add del">
          <ac:chgData name="Aud Anna Senje" userId="9c9771f0-9045-4db9-8013-7c6779c35fa9" providerId="ADAL" clId="{25784A5A-B8A9-46F5-B833-820B6C684560}" dt="2022-10-17T12:10:39.824" v="652" actId="26606"/>
          <ac:spMkLst>
            <pc:docMk/>
            <pc:sldMk cId="678787505" sldId="449"/>
            <ac:spMk id="18" creationId="{32AEEBC8-9D30-42EF-95F2-386C2653FBF0}"/>
          </ac:spMkLst>
        </pc:spChg>
        <pc:spChg chg="add del">
          <ac:chgData name="Aud Anna Senje" userId="9c9771f0-9045-4db9-8013-7c6779c35fa9" providerId="ADAL" clId="{25784A5A-B8A9-46F5-B833-820B6C684560}" dt="2022-10-17T12:10:39.824" v="652" actId="26606"/>
          <ac:spMkLst>
            <pc:docMk/>
            <pc:sldMk cId="678787505" sldId="449"/>
            <ac:spMk id="19" creationId="{2E92FA66-67D7-4CB4-94D3-E643A9AD4757}"/>
          </ac:spMkLst>
        </pc:spChg>
        <pc:picChg chg="mod ord">
          <ac:chgData name="Aud Anna Senje" userId="9c9771f0-9045-4db9-8013-7c6779c35fa9" providerId="ADAL" clId="{25784A5A-B8A9-46F5-B833-820B6C684560}" dt="2022-10-17T12:10:39.824" v="652" actId="26606"/>
          <ac:picMkLst>
            <pc:docMk/>
            <pc:sldMk cId="678787505" sldId="449"/>
            <ac:picMk id="5" creationId="{20FC02F5-CCF2-449A-9DA7-103881F74392}"/>
          </ac:picMkLst>
        </pc:picChg>
      </pc:sldChg>
      <pc:sldChg chg="modNotesTx">
        <pc:chgData name="Aud Anna Senje" userId="9c9771f0-9045-4db9-8013-7c6779c35fa9" providerId="ADAL" clId="{25784A5A-B8A9-46F5-B833-820B6C684560}" dt="2022-10-17T10:41:01.911" v="287" actId="20577"/>
        <pc:sldMkLst>
          <pc:docMk/>
          <pc:sldMk cId="4102017324" sldId="450"/>
        </pc:sldMkLst>
      </pc:sldChg>
      <pc:sldChg chg="modSp mod">
        <pc:chgData name="Aud Anna Senje" userId="9c9771f0-9045-4db9-8013-7c6779c35fa9" providerId="ADAL" clId="{25784A5A-B8A9-46F5-B833-820B6C684560}" dt="2022-10-17T10:51:13.833" v="523" actId="6549"/>
        <pc:sldMkLst>
          <pc:docMk/>
          <pc:sldMk cId="1160898386" sldId="451"/>
        </pc:sldMkLst>
        <pc:spChg chg="mod">
          <ac:chgData name="Aud Anna Senje" userId="9c9771f0-9045-4db9-8013-7c6779c35fa9" providerId="ADAL" clId="{25784A5A-B8A9-46F5-B833-820B6C684560}" dt="2022-10-17T10:51:13.833" v="523" actId="6549"/>
          <ac:spMkLst>
            <pc:docMk/>
            <pc:sldMk cId="1160898386" sldId="451"/>
            <ac:spMk id="2" creationId="{10D27A83-0FFB-4219-BC89-7949CD801B8F}"/>
          </ac:spMkLst>
        </pc:spChg>
      </pc:sldChg>
      <pc:sldChg chg="addSp delSp modSp mod setBg modNotesTx">
        <pc:chgData name="Aud Anna Senje" userId="9c9771f0-9045-4db9-8013-7c6779c35fa9" providerId="ADAL" clId="{25784A5A-B8A9-46F5-B833-820B6C684560}" dt="2022-10-17T12:13:12.437" v="689" actId="313"/>
        <pc:sldMkLst>
          <pc:docMk/>
          <pc:sldMk cId="1957966065" sldId="452"/>
        </pc:sldMkLst>
        <pc:spChg chg="mod">
          <ac:chgData name="Aud Anna Senje" userId="9c9771f0-9045-4db9-8013-7c6779c35fa9" providerId="ADAL" clId="{25784A5A-B8A9-46F5-B833-820B6C684560}" dt="2022-10-17T12:10:38.768" v="651" actId="26606"/>
          <ac:spMkLst>
            <pc:docMk/>
            <pc:sldMk cId="1957966065" sldId="452"/>
            <ac:spMk id="2" creationId="{12E87A34-6B27-43E0-A5DE-7806BF1A0000}"/>
          </ac:spMkLst>
        </pc:spChg>
        <pc:spChg chg="add del">
          <ac:chgData name="Aud Anna Senje" userId="9c9771f0-9045-4db9-8013-7c6779c35fa9" providerId="ADAL" clId="{25784A5A-B8A9-46F5-B833-820B6C684560}" dt="2022-10-17T12:10:38.768" v="651" actId="26606"/>
          <ac:spMkLst>
            <pc:docMk/>
            <pc:sldMk cId="1957966065" sldId="452"/>
            <ac:spMk id="9" creationId="{16F437AC-DDE9-A4FB-9A36-D2EE7886E950}"/>
          </ac:spMkLst>
        </pc:spChg>
        <pc:spChg chg="add del">
          <ac:chgData name="Aud Anna Senje" userId="9c9771f0-9045-4db9-8013-7c6779c35fa9" providerId="ADAL" clId="{25784A5A-B8A9-46F5-B833-820B6C684560}" dt="2022-10-17T12:10:38.768" v="651" actId="26606"/>
          <ac:spMkLst>
            <pc:docMk/>
            <pc:sldMk cId="1957966065" sldId="452"/>
            <ac:spMk id="12" creationId="{32AEEBC8-9D30-42EF-95F2-386C2653FBF0}"/>
          </ac:spMkLst>
        </pc:spChg>
        <pc:spChg chg="add del">
          <ac:chgData name="Aud Anna Senje" userId="9c9771f0-9045-4db9-8013-7c6779c35fa9" providerId="ADAL" clId="{25784A5A-B8A9-46F5-B833-820B6C684560}" dt="2022-10-17T12:10:38.768" v="651" actId="26606"/>
          <ac:spMkLst>
            <pc:docMk/>
            <pc:sldMk cId="1957966065" sldId="452"/>
            <ac:spMk id="14" creationId="{2E92FA66-67D7-4CB4-94D3-E643A9AD4757}"/>
          </ac:spMkLst>
        </pc:spChg>
        <pc:picChg chg="mod modCrop">
          <ac:chgData name="Aud Anna Senje" userId="9c9771f0-9045-4db9-8013-7c6779c35fa9" providerId="ADAL" clId="{25784A5A-B8A9-46F5-B833-820B6C684560}" dt="2022-10-17T12:10:44.014" v="654" actId="732"/>
          <ac:picMkLst>
            <pc:docMk/>
            <pc:sldMk cId="1957966065" sldId="452"/>
            <ac:picMk id="5" creationId="{CB9AF3DF-D329-44D2-8FB2-A949188A8A9A}"/>
          </ac:picMkLst>
        </pc:picChg>
      </pc:sldChg>
      <pc:sldChg chg="modSp mod">
        <pc:chgData name="Aud Anna Senje" userId="9c9771f0-9045-4db9-8013-7c6779c35fa9" providerId="ADAL" clId="{25784A5A-B8A9-46F5-B833-820B6C684560}" dt="2022-10-25T10:55:19.884" v="782" actId="20577"/>
        <pc:sldMkLst>
          <pc:docMk/>
          <pc:sldMk cId="2245659465" sldId="453"/>
        </pc:sldMkLst>
        <pc:spChg chg="mod">
          <ac:chgData name="Aud Anna Senje" userId="9c9771f0-9045-4db9-8013-7c6779c35fa9" providerId="ADAL" clId="{25784A5A-B8A9-46F5-B833-820B6C684560}" dt="2022-10-25T10:55:19.884" v="782" actId="20577"/>
          <ac:spMkLst>
            <pc:docMk/>
            <pc:sldMk cId="2245659465" sldId="453"/>
            <ac:spMk id="10" creationId="{B72CAC97-7786-4493-719C-C90F06BA6426}"/>
          </ac:spMkLst>
        </pc:spChg>
      </pc:sldChg>
      <pc:sldChg chg="modSp mod">
        <pc:chgData name="Aud Anna Senje" userId="9c9771f0-9045-4db9-8013-7c6779c35fa9" providerId="ADAL" clId="{25784A5A-B8A9-46F5-B833-820B6C684560}" dt="2022-10-25T10:56:53.362" v="830" actId="20577"/>
        <pc:sldMkLst>
          <pc:docMk/>
          <pc:sldMk cId="1165206208" sldId="454"/>
        </pc:sldMkLst>
        <pc:spChg chg="mod">
          <ac:chgData name="Aud Anna Senje" userId="9c9771f0-9045-4db9-8013-7c6779c35fa9" providerId="ADAL" clId="{25784A5A-B8A9-46F5-B833-820B6C684560}" dt="2022-10-25T10:56:53.362" v="830" actId="20577"/>
          <ac:spMkLst>
            <pc:docMk/>
            <pc:sldMk cId="1165206208" sldId="454"/>
            <ac:spMk id="7" creationId="{05875B52-7D38-9BCB-66A7-084299469567}"/>
          </ac:spMkLst>
        </pc:spChg>
      </pc:sldChg>
      <pc:sldChg chg="add modNotes modNotesTx">
        <pc:chgData name="Aud Anna Senje" userId="9c9771f0-9045-4db9-8013-7c6779c35fa9" providerId="ADAL" clId="{25784A5A-B8A9-46F5-B833-820B6C684560}" dt="2022-10-17T07:11:36.512" v="126" actId="478"/>
        <pc:sldMkLst>
          <pc:docMk/>
          <pc:sldMk cId="1859269295" sldId="455"/>
        </pc:sldMkLst>
      </pc:sldChg>
      <pc:sldChg chg="modSp add mod modNotesTx">
        <pc:chgData name="Aud Anna Senje" userId="9c9771f0-9045-4db9-8013-7c6779c35fa9" providerId="ADAL" clId="{25784A5A-B8A9-46F5-B833-820B6C684560}" dt="2022-10-25T10:56:02.829" v="786" actId="20577"/>
        <pc:sldMkLst>
          <pc:docMk/>
          <pc:sldMk cId="668222517" sldId="456"/>
        </pc:sldMkLst>
        <pc:spChg chg="mod">
          <ac:chgData name="Aud Anna Senje" userId="9c9771f0-9045-4db9-8013-7c6779c35fa9" providerId="ADAL" clId="{25784A5A-B8A9-46F5-B833-820B6C684560}" dt="2022-10-17T10:55:00.301" v="594" actId="20577"/>
          <ac:spMkLst>
            <pc:docMk/>
            <pc:sldMk cId="668222517" sldId="456"/>
            <ac:spMk id="2" creationId="{DD5F0A63-6918-77BE-114E-F09453F9EC8B}"/>
          </ac:spMkLst>
        </pc:spChg>
        <pc:spChg chg="mod">
          <ac:chgData name="Aud Anna Senje" userId="9c9771f0-9045-4db9-8013-7c6779c35fa9" providerId="ADAL" clId="{25784A5A-B8A9-46F5-B833-820B6C684560}" dt="2022-10-25T10:56:02.829" v="786" actId="20577"/>
          <ac:spMkLst>
            <pc:docMk/>
            <pc:sldMk cId="668222517" sldId="456"/>
            <ac:spMk id="6" creationId="{66DAB08F-FFB6-F7AA-F5F8-B93FAFDD826B}"/>
          </ac:spMkLst>
        </pc:spChg>
      </pc:sldChg>
    </pc:docChg>
  </pc:docChgLst>
  <pc:docChgLst>
    <pc:chgData name="Aud Anna Senje" userId="S::aud.senje@sprakradet.no::9c9771f0-9045-4db9-8013-7c6779c35fa9" providerId="AD" clId="Web-{58EFEAF3-488F-FE8D-D822-00ECAA3A5D86}"/>
    <pc:docChg chg="addSld modSld addMainMaster delMainMaster">
      <pc:chgData name="Aud Anna Senje" userId="S::aud.senje@sprakradet.no::9c9771f0-9045-4db9-8013-7c6779c35fa9" providerId="AD" clId="Web-{58EFEAF3-488F-FE8D-D822-00ECAA3A5D86}" dt="2022-03-16T09:18:27.170" v="110"/>
      <pc:docMkLst>
        <pc:docMk/>
      </pc:docMkLst>
      <pc:sldChg chg="addSp delSp modSp mod setBg modClrScheme addAnim delAnim chgLayout">
        <pc:chgData name="Aud Anna Senje" userId="S::aud.senje@sprakradet.no::9c9771f0-9045-4db9-8013-7c6779c35fa9" providerId="AD" clId="Web-{58EFEAF3-488F-FE8D-D822-00ECAA3A5D86}" dt="2022-03-16T09:12:24.102" v="16"/>
        <pc:sldMkLst>
          <pc:docMk/>
          <pc:sldMk cId="4253124984" sldId="256"/>
        </pc:sldMkLst>
        <pc:spChg chg="mod ord">
          <ac:chgData name="Aud Anna Senje" userId="S::aud.senje@sprakradet.no::9c9771f0-9045-4db9-8013-7c6779c35fa9" providerId="AD" clId="Web-{58EFEAF3-488F-FE8D-D822-00ECAA3A5D86}" dt="2022-03-16T09:12:24.086" v="14"/>
          <ac:spMkLst>
            <pc:docMk/>
            <pc:sldMk cId="4253124984" sldId="256"/>
            <ac:spMk id="2" creationId="{00000000-0000-0000-0000-000000000000}"/>
          </ac:spMkLst>
        </pc:spChg>
        <pc:spChg chg="mod ord">
          <ac:chgData name="Aud Anna Senje" userId="S::aud.senje@sprakradet.no::9c9771f0-9045-4db9-8013-7c6779c35fa9" providerId="AD" clId="Web-{58EFEAF3-488F-FE8D-D822-00ECAA3A5D86}" dt="2022-03-16T09:12:24.086" v="14"/>
          <ac:spMkLst>
            <pc:docMk/>
            <pc:sldMk cId="4253124984" sldId="256"/>
            <ac:spMk id="3" creationId="{00000000-0000-0000-0000-000000000000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8" creationId="{6F5A5072-7B47-4D32-B52A-4EBBF590B8A5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10" creationId="{9715DAF0-AE1B-46C9-8A6B-DB2AA05AB91D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12" creationId="{6016219D-510E-4184-9090-6D5578A87BD1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14" creationId="{AFF4A713-7B75-4B21-90D7-5AB19547C728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16" creationId="{DC631C0B-6DA6-4E57-8231-CE32B3434A7E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18" creationId="{C29501E6-A978-4A61-9689-9085AF97A53A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086" v="14"/>
          <ac:spMkLst>
            <pc:docMk/>
            <pc:sldMk cId="4253124984" sldId="256"/>
            <ac:spMk id="23" creationId="{C7D023E4-8DE1-436E-9847-ED6A4B4B04FD}"/>
          </ac:spMkLst>
        </pc:spChg>
        <pc:spChg chg="add del">
          <ac:chgData name="Aud Anna Senje" userId="S::aud.senje@sprakradet.no::9c9771f0-9045-4db9-8013-7c6779c35fa9" providerId="AD" clId="Web-{58EFEAF3-488F-FE8D-D822-00ECAA3A5D86}" dt="2022-03-16T09:12:24.086" v="14"/>
          <ac:spMkLst>
            <pc:docMk/>
            <pc:sldMk cId="4253124984" sldId="256"/>
            <ac:spMk id="25" creationId="{6BE11944-ED05-4FE9-9927-06C110BB3A36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29" creationId="{AFF4A713-7B75-4B21-90D7-5AB19547C728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33" creationId="{C29501E6-A978-4A61-9689-9085AF97A53A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40" creationId="{6F5A5072-7B47-4D32-B52A-4EBBF590B8A5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41" creationId="{9715DAF0-AE1B-46C9-8A6B-DB2AA05AB91D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42" creationId="{6016219D-510E-4184-9090-6D5578A87BD1}"/>
          </ac:spMkLst>
        </pc:spChg>
        <pc:spChg chg="add">
          <ac:chgData name="Aud Anna Senje" userId="S::aud.senje@sprakradet.no::9c9771f0-9045-4db9-8013-7c6779c35fa9" providerId="AD" clId="Web-{58EFEAF3-488F-FE8D-D822-00ECAA3A5D86}" dt="2022-03-16T09:12:24.102" v="15"/>
          <ac:spMkLst>
            <pc:docMk/>
            <pc:sldMk cId="4253124984" sldId="256"/>
            <ac:spMk id="43" creationId="{DC631C0B-6DA6-4E57-8231-CE32B3434A7E}"/>
          </ac:spMkLst>
        </pc:spChg>
        <pc:grpChg chg="add del">
          <ac:chgData name="Aud Anna Senje" userId="S::aud.senje@sprakradet.no::9c9771f0-9045-4db9-8013-7c6779c35fa9" providerId="AD" clId="Web-{58EFEAF3-488F-FE8D-D822-00ECAA3A5D86}" dt="2022-03-16T09:12:24.086" v="14"/>
          <ac:grpSpMkLst>
            <pc:docMk/>
            <pc:sldMk cId="4253124984" sldId="256"/>
            <ac:grpSpMk id="27" creationId="{A2812508-238C-4BCD-BDD3-25C99C5CA233}"/>
          </ac:grpSpMkLst>
        </pc:grpChg>
        <pc:grpChg chg="add del">
          <ac:chgData name="Aud Anna Senje" userId="S::aud.senje@sprakradet.no::9c9771f0-9045-4db9-8013-7c6779c35fa9" providerId="AD" clId="Web-{58EFEAF3-488F-FE8D-D822-00ECAA3A5D86}" dt="2022-03-16T09:12:24.086" v="14"/>
          <ac:grpSpMkLst>
            <pc:docMk/>
            <pc:sldMk cId="4253124984" sldId="256"/>
            <ac:grpSpMk id="31" creationId="{43F5E015-E085-4624-B431-B42414448684}"/>
          </ac:grpSpMkLst>
        </pc:grpChg>
      </pc:sldChg>
      <pc:sldChg chg="modSp new mod modClrScheme chgLayout modNotes">
        <pc:chgData name="Aud Anna Senje" userId="S::aud.senje@sprakradet.no::9c9771f0-9045-4db9-8013-7c6779c35fa9" providerId="AD" clId="Web-{58EFEAF3-488F-FE8D-D822-00ECAA3A5D86}" dt="2022-03-16T09:18:27.170" v="110"/>
        <pc:sldMkLst>
          <pc:docMk/>
          <pc:sldMk cId="3028375444" sldId="257"/>
        </pc:sldMkLst>
        <pc:spChg chg="mod ord">
          <ac:chgData name="Aud Anna Senje" userId="S::aud.senje@sprakradet.no::9c9771f0-9045-4db9-8013-7c6779c35fa9" providerId="AD" clId="Web-{58EFEAF3-488F-FE8D-D822-00ECAA3A5D86}" dt="2022-03-16T09:11:02.819" v="8"/>
          <ac:spMkLst>
            <pc:docMk/>
            <pc:sldMk cId="3028375444" sldId="257"/>
            <ac:spMk id="2" creationId="{EEAA5EE7-64B5-4D4D-9254-E97612D59DFE}"/>
          </ac:spMkLst>
        </pc:spChg>
        <pc:spChg chg="mod ord">
          <ac:chgData name="Aud Anna Senje" userId="S::aud.senje@sprakradet.no::9c9771f0-9045-4db9-8013-7c6779c35fa9" providerId="AD" clId="Web-{58EFEAF3-488F-FE8D-D822-00ECAA3A5D86}" dt="2022-03-16T09:11:02.819" v="8"/>
          <ac:spMkLst>
            <pc:docMk/>
            <pc:sldMk cId="3028375444" sldId="257"/>
            <ac:spMk id="3" creationId="{C0400EF5-A3E9-4537-A5A8-AE55287847DF}"/>
          </ac:spMkLst>
        </pc:spChg>
      </pc:sldChg>
      <pc:sldChg chg="new">
        <pc:chgData name="Aud Anna Senje" userId="S::aud.senje@sprakradet.no::9c9771f0-9045-4db9-8013-7c6779c35fa9" providerId="AD" clId="Web-{58EFEAF3-488F-FE8D-D822-00ECAA3A5D86}" dt="2022-03-16T09:11:39.585" v="10"/>
        <pc:sldMkLst>
          <pc:docMk/>
          <pc:sldMk cId="2405415351" sldId="258"/>
        </pc:sldMkLst>
      </pc:sldChg>
      <pc:sldMasterChg chg="del delSldLayout">
        <pc:chgData name="Aud Anna Senje" userId="S::aud.senje@sprakradet.no::9c9771f0-9045-4db9-8013-7c6779c35fa9" providerId="AD" clId="Web-{58EFEAF3-488F-FE8D-D822-00ECAA3A5D86}" dt="2022-03-16T09:11:02.819" v="8"/>
        <pc:sldMasterMkLst>
          <pc:docMk/>
          <pc:sldMasterMk cId="2649319511" sldId="2147483648"/>
        </pc:sldMasterMkLst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1137542638" sldId="2147483649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3074127366" sldId="2147483650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2697081350" sldId="2147483651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2764821704" sldId="2147483652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4043207736" sldId="2147483653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3347560075" sldId="2147483654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1086863534" sldId="2147483655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1635284649" sldId="2147483656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4132015190" sldId="2147483657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2170980588" sldId="2147483658"/>
          </pc:sldLayoutMkLst>
        </pc:sldLayoutChg>
        <pc:sldLayoutChg chg="del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49319511" sldId="2147483648"/>
            <pc:sldLayoutMk cId="557333919" sldId="2147483659"/>
          </pc:sldLayoutMkLst>
        </pc:sldLayoutChg>
      </pc:sldMasterChg>
      <pc:sldMasterChg chg="add addSldLayout modSldLayout">
        <pc:chgData name="Aud Anna Senje" userId="S::aud.senje@sprakradet.no::9c9771f0-9045-4db9-8013-7c6779c35fa9" providerId="AD" clId="Web-{58EFEAF3-488F-FE8D-D822-00ECAA3A5D86}" dt="2022-03-16T09:11:02.819" v="8"/>
        <pc:sldMasterMkLst>
          <pc:docMk/>
          <pc:sldMasterMk cId="2638709688" sldId="2147483660"/>
        </pc:sldMasterMkLst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540329006" sldId="2147483661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921492638" sldId="2147483662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2897877955" sldId="2147483663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844410639" sldId="2147483664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465082106" sldId="2147483665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2943316230" sldId="2147483666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454497009" sldId="2147483667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850409421" sldId="2147483668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3844070875" sldId="2147483669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1777766258" sldId="2147483670"/>
          </pc:sldLayoutMkLst>
        </pc:sldLayoutChg>
        <pc:sldLayoutChg chg="add mod replId">
          <pc:chgData name="Aud Anna Senje" userId="S::aud.senje@sprakradet.no::9c9771f0-9045-4db9-8013-7c6779c35fa9" providerId="AD" clId="Web-{58EFEAF3-488F-FE8D-D822-00ECAA3A5D86}" dt="2022-03-16T09:11:02.819" v="8"/>
          <pc:sldLayoutMkLst>
            <pc:docMk/>
            <pc:sldMasterMk cId="2638709688" sldId="2147483660"/>
            <pc:sldLayoutMk cId="4259461444" sldId="2147483671"/>
          </pc:sldLayoutMkLst>
        </pc:sldLayoutChg>
      </pc:sldMasterChg>
    </pc:docChg>
  </pc:docChgLst>
  <pc:docChgLst>
    <pc:chgData name="Aud Anna Senje" userId="9c9771f0-9045-4db9-8013-7c6779c35fa9" providerId="ADAL" clId="{9F31CB84-D938-4FD6-9DD9-1DB4F7C44EFF}"/>
    <pc:docChg chg="undo redo custSel addSld delSld modSld sldOrd">
      <pc:chgData name="Aud Anna Senje" userId="9c9771f0-9045-4db9-8013-7c6779c35fa9" providerId="ADAL" clId="{9F31CB84-D938-4FD6-9DD9-1DB4F7C44EFF}" dt="2022-04-01T08:50:40.222" v="3574"/>
      <pc:docMkLst>
        <pc:docMk/>
      </pc:docMkLst>
      <pc:sldChg chg="addSp delSp modSp mod modNotesTx">
        <pc:chgData name="Aud Anna Senje" userId="9c9771f0-9045-4db9-8013-7c6779c35fa9" providerId="ADAL" clId="{9F31CB84-D938-4FD6-9DD9-1DB4F7C44EFF}" dt="2022-04-01T08:29:36.964" v="3216" actId="26606"/>
        <pc:sldMkLst>
          <pc:docMk/>
          <pc:sldMk cId="4253124984" sldId="256"/>
        </pc:sldMkLst>
        <pc:spChg chg="mod">
          <ac:chgData name="Aud Anna Senje" userId="9c9771f0-9045-4db9-8013-7c6779c35fa9" providerId="ADAL" clId="{9F31CB84-D938-4FD6-9DD9-1DB4F7C44EFF}" dt="2022-04-01T08:29:36.964" v="3216" actId="26606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Aud Anna Senje" userId="9c9771f0-9045-4db9-8013-7c6779c35fa9" providerId="ADAL" clId="{9F31CB84-D938-4FD6-9DD9-1DB4F7C44EFF}" dt="2022-04-01T08:29:36.964" v="3216" actId="26606"/>
          <ac:spMkLst>
            <pc:docMk/>
            <pc:sldMk cId="4253124984" sldId="256"/>
            <ac:spMk id="3" creationId="{00000000-0000-0000-0000-000000000000}"/>
          </ac:spMkLst>
        </pc:spChg>
        <pc:spChg chg="add del">
          <ac:chgData name="Aud Anna Senje" userId="9c9771f0-9045-4db9-8013-7c6779c35fa9" providerId="ADAL" clId="{9F31CB84-D938-4FD6-9DD9-1DB4F7C44EFF}" dt="2022-04-01T08:29:36.964" v="3216" actId="26606"/>
          <ac:spMkLst>
            <pc:docMk/>
            <pc:sldMk cId="4253124984" sldId="256"/>
            <ac:spMk id="48" creationId="{6DDA8CE9-E0A6-4FF2-823D-D08607606DC2}"/>
          </ac:spMkLst>
        </pc:spChg>
        <pc:spChg chg="add del">
          <ac:chgData name="Aud Anna Senje" userId="9c9771f0-9045-4db9-8013-7c6779c35fa9" providerId="ADAL" clId="{9F31CB84-D938-4FD6-9DD9-1DB4F7C44EFF}" dt="2022-04-01T08:29:36.964" v="3216" actId="26606"/>
          <ac:spMkLst>
            <pc:docMk/>
            <pc:sldMk cId="4253124984" sldId="256"/>
            <ac:spMk id="50" creationId="{11195564-33B9-434B-9641-764F5905A56F}"/>
          </ac:spMkLst>
        </pc:spChg>
        <pc:spChg chg="add">
          <ac:chgData name="Aud Anna Senje" userId="9c9771f0-9045-4db9-8013-7c6779c35fa9" providerId="ADAL" clId="{9F31CB84-D938-4FD6-9DD9-1DB4F7C44EFF}" dt="2022-04-01T08:29:36.964" v="3216" actId="26606"/>
          <ac:spMkLst>
            <pc:docMk/>
            <pc:sldMk cId="4253124984" sldId="256"/>
            <ac:spMk id="63" creationId="{C7D023E4-8DE1-436E-9847-ED6A4B4B04FD}"/>
          </ac:spMkLst>
        </pc:spChg>
        <pc:spChg chg="add del">
          <ac:chgData name="Aud Anna Senje" userId="9c9771f0-9045-4db9-8013-7c6779c35fa9" providerId="ADAL" clId="{9F31CB84-D938-4FD6-9DD9-1DB4F7C44EFF}" dt="2022-04-01T08:29:09.750" v="3211" actId="26606"/>
          <ac:spMkLst>
            <pc:docMk/>
            <pc:sldMk cId="4253124984" sldId="256"/>
            <ac:spMk id="66" creationId="{A8DB9CD9-59B1-4D73-BC4C-98796A48EF9B}"/>
          </ac:spMkLst>
        </pc:spChg>
        <pc:spChg chg="add del">
          <ac:chgData name="Aud Anna Senje" userId="9c9771f0-9045-4db9-8013-7c6779c35fa9" providerId="ADAL" clId="{9F31CB84-D938-4FD6-9DD9-1DB4F7C44EFF}" dt="2022-04-01T08:29:09.750" v="3211" actId="26606"/>
          <ac:spMkLst>
            <pc:docMk/>
            <pc:sldMk cId="4253124984" sldId="256"/>
            <ac:spMk id="68" creationId="{8874A6A9-41FF-4E33-AFA8-F9F81436A59E}"/>
          </ac:spMkLst>
        </pc:spChg>
        <pc:spChg chg="add del">
          <ac:chgData name="Aud Anna Senje" userId="9c9771f0-9045-4db9-8013-7c6779c35fa9" providerId="ADAL" clId="{9F31CB84-D938-4FD6-9DD9-1DB4F7C44EFF}" dt="2022-04-01T08:29:15.887" v="3215" actId="26606"/>
          <ac:spMkLst>
            <pc:docMk/>
            <pc:sldMk cId="4253124984" sldId="256"/>
            <ac:spMk id="72" creationId="{871AEA07-1E14-44B4-8E55-64EF049CD66F}"/>
          </ac:spMkLst>
        </pc:spChg>
        <pc:spChg chg="add del">
          <ac:chgData name="Aud Anna Senje" userId="9c9771f0-9045-4db9-8013-7c6779c35fa9" providerId="ADAL" clId="{9F31CB84-D938-4FD6-9DD9-1DB4F7C44EFF}" dt="2022-04-01T08:29:11.623" v="3213" actId="26606"/>
          <ac:spMkLst>
            <pc:docMk/>
            <pc:sldMk cId="4253124984" sldId="256"/>
            <ac:spMk id="79" creationId="{BAD76F3E-3A97-486B-B402-44400A8B9173}"/>
          </ac:spMkLst>
        </pc:spChg>
        <pc:spChg chg="add del">
          <ac:chgData name="Aud Anna Senje" userId="9c9771f0-9045-4db9-8013-7c6779c35fa9" providerId="ADAL" clId="{9F31CB84-D938-4FD6-9DD9-1DB4F7C44EFF}" dt="2022-04-01T08:29:11.623" v="3213" actId="26606"/>
          <ac:spMkLst>
            <pc:docMk/>
            <pc:sldMk cId="4253124984" sldId="256"/>
            <ac:spMk id="80" creationId="{391F6B52-91F4-4AEB-B6DB-29FEBCF28C8B}"/>
          </ac:spMkLst>
        </pc:spChg>
        <pc:spChg chg="add del">
          <ac:chgData name="Aud Anna Senje" userId="9c9771f0-9045-4db9-8013-7c6779c35fa9" providerId="ADAL" clId="{9F31CB84-D938-4FD6-9DD9-1DB4F7C44EFF}" dt="2022-04-01T08:29:11.623" v="3213" actId="26606"/>
          <ac:spMkLst>
            <pc:docMk/>
            <pc:sldMk cId="4253124984" sldId="256"/>
            <ac:spMk id="81" creationId="{2CD6F061-7C53-44F4-9794-953DB70A451B}"/>
          </ac:spMkLst>
        </pc:spChg>
        <pc:spChg chg="add del">
          <ac:chgData name="Aud Anna Senje" userId="9c9771f0-9045-4db9-8013-7c6779c35fa9" providerId="ADAL" clId="{9F31CB84-D938-4FD6-9DD9-1DB4F7C44EFF}" dt="2022-04-01T08:29:15.887" v="3215" actId="26606"/>
          <ac:spMkLst>
            <pc:docMk/>
            <pc:sldMk cId="4253124984" sldId="256"/>
            <ac:spMk id="83" creationId="{9095C1F4-AE7F-44E4-8693-40D3D6831140}"/>
          </ac:spMkLst>
        </pc:spChg>
        <pc:grpChg chg="add del">
          <ac:chgData name="Aud Anna Senje" userId="9c9771f0-9045-4db9-8013-7c6779c35fa9" providerId="ADAL" clId="{9F31CB84-D938-4FD6-9DD9-1DB4F7C44EFF}" dt="2022-04-01T08:29:36.964" v="3216" actId="26606"/>
          <ac:grpSpMkLst>
            <pc:docMk/>
            <pc:sldMk cId="4253124984" sldId="256"/>
            <ac:grpSpMk id="52" creationId="{1D18C537-E336-47C4-836B-C342A230F8F3}"/>
          </ac:grpSpMkLst>
        </pc:grpChg>
        <pc:grpChg chg="add del">
          <ac:chgData name="Aud Anna Senje" userId="9c9771f0-9045-4db9-8013-7c6779c35fa9" providerId="ADAL" clId="{9F31CB84-D938-4FD6-9DD9-1DB4F7C44EFF}" dt="2022-04-01T08:29:36.964" v="3216" actId="26606"/>
          <ac:grpSpMkLst>
            <pc:docMk/>
            <pc:sldMk cId="4253124984" sldId="256"/>
            <ac:grpSpMk id="58" creationId="{5A1259D8-0C3A-4069-A22F-537BBBB61A9C}"/>
          </ac:grpSpMkLst>
        </pc:grpChg>
        <pc:grpChg chg="add">
          <ac:chgData name="Aud Anna Senje" userId="9c9771f0-9045-4db9-8013-7c6779c35fa9" providerId="ADAL" clId="{9F31CB84-D938-4FD6-9DD9-1DB4F7C44EFF}" dt="2022-04-01T08:29:36.964" v="3216" actId="26606"/>
          <ac:grpSpMkLst>
            <pc:docMk/>
            <pc:sldMk cId="4253124984" sldId="256"/>
            <ac:grpSpMk id="64" creationId="{1FEC590B-3306-47E9-BD67-97F3F76169A4}"/>
          </ac:grpSpMkLst>
        </pc:grpChg>
        <pc:grpChg chg="add">
          <ac:chgData name="Aud Anna Senje" userId="9c9771f0-9045-4db9-8013-7c6779c35fa9" providerId="ADAL" clId="{9F31CB84-D938-4FD6-9DD9-1DB4F7C44EFF}" dt="2022-04-01T08:29:36.964" v="3216" actId="26606"/>
          <ac:grpSpMkLst>
            <pc:docMk/>
            <pc:sldMk cId="4253124984" sldId="256"/>
            <ac:grpSpMk id="67" creationId="{A47AAF5E-1692-48C9-98FB-6432BF0BC4F7}"/>
          </ac:grpSpMkLst>
        </pc:grpChg>
        <pc:grpChg chg="add del">
          <ac:chgData name="Aud Anna Senje" userId="9c9771f0-9045-4db9-8013-7c6779c35fa9" providerId="ADAL" clId="{9F31CB84-D938-4FD6-9DD9-1DB4F7C44EFF}" dt="2022-04-01T08:29:09.750" v="3211" actId="26606"/>
          <ac:grpSpMkLst>
            <pc:docMk/>
            <pc:sldMk cId="4253124984" sldId="256"/>
            <ac:grpSpMk id="70" creationId="{721D730E-1F97-4071-B143-B05E6D2599BC}"/>
          </ac:grpSpMkLst>
        </pc:grpChg>
        <pc:grpChg chg="add del">
          <ac:chgData name="Aud Anna Senje" userId="9c9771f0-9045-4db9-8013-7c6779c35fa9" providerId="ADAL" clId="{9F31CB84-D938-4FD6-9DD9-1DB4F7C44EFF}" dt="2022-04-01T08:29:15.887" v="3215" actId="26606"/>
          <ac:grpSpMkLst>
            <pc:docMk/>
            <pc:sldMk cId="4253124984" sldId="256"/>
            <ac:grpSpMk id="84" creationId="{8734DDD3-F723-4DD3-8ABE-EC0B2AC87D74}"/>
          </ac:grpSpMkLst>
        </pc:grpChg>
      </pc:sldChg>
      <pc:sldChg chg="modSp mod modNotesTx">
        <pc:chgData name="Aud Anna Senje" userId="9c9771f0-9045-4db9-8013-7c6779c35fa9" providerId="ADAL" clId="{9F31CB84-D938-4FD6-9DD9-1DB4F7C44EFF}" dt="2022-04-01T06:58:44.845" v="1081"/>
        <pc:sldMkLst>
          <pc:docMk/>
          <pc:sldMk cId="3028375444" sldId="257"/>
        </pc:sldMkLst>
        <pc:spChg chg="mod">
          <ac:chgData name="Aud Anna Senje" userId="9c9771f0-9045-4db9-8013-7c6779c35fa9" providerId="ADAL" clId="{9F31CB84-D938-4FD6-9DD9-1DB4F7C44EFF}" dt="2022-03-31T10:14:22.090" v="288" actId="20577"/>
          <ac:spMkLst>
            <pc:docMk/>
            <pc:sldMk cId="3028375444" sldId="257"/>
            <ac:spMk id="2" creationId="{EEAA5EE7-64B5-4D4D-9254-E97612D59DFE}"/>
          </ac:spMkLst>
        </pc:spChg>
        <pc:spChg chg="mod">
          <ac:chgData name="Aud Anna Senje" userId="9c9771f0-9045-4db9-8013-7c6779c35fa9" providerId="ADAL" clId="{9F31CB84-D938-4FD6-9DD9-1DB4F7C44EFF}" dt="2022-04-01T06:56:02.228" v="947" actId="6549"/>
          <ac:spMkLst>
            <pc:docMk/>
            <pc:sldMk cId="3028375444" sldId="257"/>
            <ac:spMk id="3" creationId="{C0400EF5-A3E9-4537-A5A8-AE55287847DF}"/>
          </ac:spMkLst>
        </pc:spChg>
      </pc:sldChg>
      <pc:sldChg chg="modSp mod ord modNotesTx">
        <pc:chgData name="Aud Anna Senje" userId="9c9771f0-9045-4db9-8013-7c6779c35fa9" providerId="ADAL" clId="{9F31CB84-D938-4FD6-9DD9-1DB4F7C44EFF}" dt="2022-04-01T08:50:32.101" v="3572"/>
        <pc:sldMkLst>
          <pc:docMk/>
          <pc:sldMk cId="2405415351" sldId="258"/>
        </pc:sldMkLst>
        <pc:spChg chg="mod">
          <ac:chgData name="Aud Anna Senje" userId="9c9771f0-9045-4db9-8013-7c6779c35fa9" providerId="ADAL" clId="{9F31CB84-D938-4FD6-9DD9-1DB4F7C44EFF}" dt="2022-03-31T10:14:37.550" v="291" actId="20577"/>
          <ac:spMkLst>
            <pc:docMk/>
            <pc:sldMk cId="2405415351" sldId="258"/>
            <ac:spMk id="2" creationId="{507950E5-E560-42A6-B254-C2537142230B}"/>
          </ac:spMkLst>
        </pc:spChg>
        <pc:spChg chg="mod">
          <ac:chgData name="Aud Anna Senje" userId="9c9771f0-9045-4db9-8013-7c6779c35fa9" providerId="ADAL" clId="{9F31CB84-D938-4FD6-9DD9-1DB4F7C44EFF}" dt="2022-04-01T07:50:20.464" v="2138" actId="20577"/>
          <ac:spMkLst>
            <pc:docMk/>
            <pc:sldMk cId="2405415351" sldId="258"/>
            <ac:spMk id="3" creationId="{FE371BF5-B305-4EE4-B6DA-0C00CE6B80AC}"/>
          </ac:spMkLst>
        </pc:spChg>
      </pc:sldChg>
      <pc:sldChg chg="addSp delSp modSp new mod modNotesTx">
        <pc:chgData name="Aud Anna Senje" userId="9c9771f0-9045-4db9-8013-7c6779c35fa9" providerId="ADAL" clId="{9F31CB84-D938-4FD6-9DD9-1DB4F7C44EFF}" dt="2022-04-01T08:33:39.834" v="3565" actId="20577"/>
        <pc:sldMkLst>
          <pc:docMk/>
          <pc:sldMk cId="2906775788" sldId="259"/>
        </pc:sldMkLst>
        <pc:spChg chg="mod">
          <ac:chgData name="Aud Anna Senje" userId="9c9771f0-9045-4db9-8013-7c6779c35fa9" providerId="ADAL" clId="{9F31CB84-D938-4FD6-9DD9-1DB4F7C44EFF}" dt="2022-04-01T08:07:44.222" v="2795" actId="6549"/>
          <ac:spMkLst>
            <pc:docMk/>
            <pc:sldMk cId="2906775788" sldId="259"/>
            <ac:spMk id="2" creationId="{3A0A1A0F-345D-489B-98B4-54BBCEC29F71}"/>
          </ac:spMkLst>
        </pc:spChg>
        <pc:spChg chg="del mod">
          <ac:chgData name="Aud Anna Senje" userId="9c9771f0-9045-4db9-8013-7c6779c35fa9" providerId="ADAL" clId="{9F31CB84-D938-4FD6-9DD9-1DB4F7C44EFF}" dt="2022-04-01T07:55:49.973" v="2335" actId="22"/>
          <ac:spMkLst>
            <pc:docMk/>
            <pc:sldMk cId="2906775788" sldId="259"/>
            <ac:spMk id="3" creationId="{C2FE69E8-7015-4E47-B412-98927509F63C}"/>
          </ac:spMkLst>
        </pc:spChg>
        <pc:spChg chg="add del mod">
          <ac:chgData name="Aud Anna Senje" userId="9c9771f0-9045-4db9-8013-7c6779c35fa9" providerId="ADAL" clId="{9F31CB84-D938-4FD6-9DD9-1DB4F7C44EFF}" dt="2022-04-01T08:03:16.463" v="2556" actId="478"/>
          <ac:spMkLst>
            <pc:docMk/>
            <pc:sldMk cId="2906775788" sldId="259"/>
            <ac:spMk id="6" creationId="{CC10F577-070A-4224-9B46-239A31C0260D}"/>
          </ac:spMkLst>
        </pc:spChg>
        <pc:picChg chg="add mod ord">
          <ac:chgData name="Aud Anna Senje" userId="9c9771f0-9045-4db9-8013-7c6779c35fa9" providerId="ADAL" clId="{9F31CB84-D938-4FD6-9DD9-1DB4F7C44EFF}" dt="2022-04-01T07:58:08.705" v="2418" actId="1440"/>
          <ac:picMkLst>
            <pc:docMk/>
            <pc:sldMk cId="2906775788" sldId="259"/>
            <ac:picMk id="5" creationId="{5841DF8A-335F-4E3A-8438-D4E46654339A}"/>
          </ac:picMkLst>
        </pc:picChg>
      </pc:sldChg>
      <pc:sldChg chg="modSp add del mod modShow modNotesTx">
        <pc:chgData name="Aud Anna Senje" userId="9c9771f0-9045-4db9-8013-7c6779c35fa9" providerId="ADAL" clId="{9F31CB84-D938-4FD6-9DD9-1DB4F7C44EFF}" dt="2022-04-01T08:48:50.929" v="3566" actId="47"/>
        <pc:sldMkLst>
          <pc:docMk/>
          <pc:sldMk cId="2064040491" sldId="260"/>
        </pc:sldMkLst>
        <pc:spChg chg="mod">
          <ac:chgData name="Aud Anna Senje" userId="9c9771f0-9045-4db9-8013-7c6779c35fa9" providerId="ADAL" clId="{9F31CB84-D938-4FD6-9DD9-1DB4F7C44EFF}" dt="2022-04-01T07:40:35.260" v="1555" actId="6549"/>
          <ac:spMkLst>
            <pc:docMk/>
            <pc:sldMk cId="2064040491" sldId="260"/>
            <ac:spMk id="2" creationId="{EEAA5EE7-64B5-4D4D-9254-E97612D59DFE}"/>
          </ac:spMkLst>
        </pc:spChg>
        <pc:spChg chg="mod">
          <ac:chgData name="Aud Anna Senje" userId="9c9771f0-9045-4db9-8013-7c6779c35fa9" providerId="ADAL" clId="{9F31CB84-D938-4FD6-9DD9-1DB4F7C44EFF}" dt="2022-04-01T07:43:42.839" v="1758" actId="20577"/>
          <ac:spMkLst>
            <pc:docMk/>
            <pc:sldMk cId="2064040491" sldId="260"/>
            <ac:spMk id="3" creationId="{C0400EF5-A3E9-4537-A5A8-AE55287847DF}"/>
          </ac:spMkLst>
        </pc:spChg>
      </pc:sldChg>
      <pc:sldChg chg="add del modNotesTx">
        <pc:chgData name="Aud Anna Senje" userId="9c9771f0-9045-4db9-8013-7c6779c35fa9" providerId="ADAL" clId="{9F31CB84-D938-4FD6-9DD9-1DB4F7C44EFF}" dt="2022-04-01T07:46:43.317" v="1911" actId="47"/>
        <pc:sldMkLst>
          <pc:docMk/>
          <pc:sldMk cId="1725956065" sldId="261"/>
        </pc:sldMkLst>
      </pc:sldChg>
      <pc:sldChg chg="addSp delSp modSp new mod modNotesTx">
        <pc:chgData name="Aud Anna Senje" userId="9c9771f0-9045-4db9-8013-7c6779c35fa9" providerId="ADAL" clId="{9F31CB84-D938-4FD6-9DD9-1DB4F7C44EFF}" dt="2022-04-01T07:53:17.513" v="2229" actId="1035"/>
        <pc:sldMkLst>
          <pc:docMk/>
          <pc:sldMk cId="4035466266" sldId="262"/>
        </pc:sldMkLst>
        <pc:spChg chg="mod">
          <ac:chgData name="Aud Anna Senje" userId="9c9771f0-9045-4db9-8013-7c6779c35fa9" providerId="ADAL" clId="{9F31CB84-D938-4FD6-9DD9-1DB4F7C44EFF}" dt="2022-04-01T07:52:57.540" v="2216" actId="20577"/>
          <ac:spMkLst>
            <pc:docMk/>
            <pc:sldMk cId="4035466266" sldId="262"/>
            <ac:spMk id="2" creationId="{00C3B2D1-1EFD-4BD8-AAA0-8063E81C5786}"/>
          </ac:spMkLst>
        </pc:spChg>
        <pc:spChg chg="mod">
          <ac:chgData name="Aud Anna Senje" userId="9c9771f0-9045-4db9-8013-7c6779c35fa9" providerId="ADAL" clId="{9F31CB84-D938-4FD6-9DD9-1DB4F7C44EFF}" dt="2022-04-01T07:51:13.580" v="2139"/>
          <ac:spMkLst>
            <pc:docMk/>
            <pc:sldMk cId="4035466266" sldId="262"/>
            <ac:spMk id="3" creationId="{007A272D-F26B-4569-AA4D-ECF8707A6B06}"/>
          </ac:spMkLst>
        </pc:spChg>
        <pc:spChg chg="add del">
          <ac:chgData name="Aud Anna Senje" userId="9c9771f0-9045-4db9-8013-7c6779c35fa9" providerId="ADAL" clId="{9F31CB84-D938-4FD6-9DD9-1DB4F7C44EFF}" dt="2022-04-01T07:51:37.914" v="2141" actId="22"/>
          <ac:spMkLst>
            <pc:docMk/>
            <pc:sldMk cId="4035466266" sldId="262"/>
            <ac:spMk id="5" creationId="{A5AD379D-1F90-4DFB-BCF0-00B661A30251}"/>
          </ac:spMkLst>
        </pc:spChg>
        <pc:spChg chg="add del mod">
          <ac:chgData name="Aud Anna Senje" userId="9c9771f0-9045-4db9-8013-7c6779c35fa9" providerId="ADAL" clId="{9F31CB84-D938-4FD6-9DD9-1DB4F7C44EFF}" dt="2022-04-01T07:52:05.222" v="2145" actId="478"/>
          <ac:spMkLst>
            <pc:docMk/>
            <pc:sldMk cId="4035466266" sldId="262"/>
            <ac:spMk id="6" creationId="{9CC81ACB-D2AD-4D31-920B-D76E9BBD5DA5}"/>
          </ac:spMkLst>
        </pc:spChg>
        <pc:spChg chg="add mod">
          <ac:chgData name="Aud Anna Senje" userId="9c9771f0-9045-4db9-8013-7c6779c35fa9" providerId="ADAL" clId="{9F31CB84-D938-4FD6-9DD9-1DB4F7C44EFF}" dt="2022-04-01T07:53:17.513" v="2229" actId="1035"/>
          <ac:spMkLst>
            <pc:docMk/>
            <pc:sldMk cId="4035466266" sldId="262"/>
            <ac:spMk id="7" creationId="{5229DDE8-9F16-47B5-B4AF-36FFC452D06C}"/>
          </ac:spMkLst>
        </pc:spChg>
      </pc:sldChg>
      <pc:sldChg chg="addSp delSp modSp new mod ord setBg modNotesTx">
        <pc:chgData name="Aud Anna Senje" userId="9c9771f0-9045-4db9-8013-7c6779c35fa9" providerId="ADAL" clId="{9F31CB84-D938-4FD6-9DD9-1DB4F7C44EFF}" dt="2022-04-01T07:39:28.250" v="1507" actId="14100"/>
        <pc:sldMkLst>
          <pc:docMk/>
          <pc:sldMk cId="420262886" sldId="263"/>
        </pc:sldMkLst>
        <pc:spChg chg="mod">
          <ac:chgData name="Aud Anna Senje" userId="9c9771f0-9045-4db9-8013-7c6779c35fa9" providerId="ADAL" clId="{9F31CB84-D938-4FD6-9DD9-1DB4F7C44EFF}" dt="2022-04-01T07:39:24.368" v="1506" actId="6549"/>
          <ac:spMkLst>
            <pc:docMk/>
            <pc:sldMk cId="420262886" sldId="263"/>
            <ac:spMk id="2" creationId="{A50B8CE0-9229-4D51-9C8A-A747D22726BB}"/>
          </ac:spMkLst>
        </pc:spChg>
        <pc:spChg chg="del">
          <ac:chgData name="Aud Anna Senje" userId="9c9771f0-9045-4db9-8013-7c6779c35fa9" providerId="ADAL" clId="{9F31CB84-D938-4FD6-9DD9-1DB4F7C44EFF}" dt="2022-04-01T07:37:21.379" v="1355" actId="22"/>
          <ac:spMkLst>
            <pc:docMk/>
            <pc:sldMk cId="420262886" sldId="263"/>
            <ac:spMk id="3" creationId="{79DFA5A8-3170-40F4-904E-6E6C5CD2BF1B}"/>
          </ac:spMkLst>
        </pc:spChg>
        <pc:spChg chg="add del">
          <ac:chgData name="Aud Anna Senje" userId="9c9771f0-9045-4db9-8013-7c6779c35fa9" providerId="ADAL" clId="{9F31CB84-D938-4FD6-9DD9-1DB4F7C44EFF}" dt="2022-04-01T07:38:04.191" v="1365" actId="26606"/>
          <ac:spMkLst>
            <pc:docMk/>
            <pc:sldMk cId="420262886" sldId="263"/>
            <ac:spMk id="9" creationId="{757AAEE6-FEA8-5D64-EAB6-DA7CF95954D5}"/>
          </ac:spMkLst>
        </pc:spChg>
        <pc:spChg chg="add del">
          <ac:chgData name="Aud Anna Senje" userId="9c9771f0-9045-4db9-8013-7c6779c35fa9" providerId="ADAL" clId="{9F31CB84-D938-4FD6-9DD9-1DB4F7C44EFF}" dt="2022-04-01T07:37:58.946" v="1361" actId="26606"/>
          <ac:spMkLst>
            <pc:docMk/>
            <pc:sldMk cId="420262886" sldId="263"/>
            <ac:spMk id="10" creationId="{D4771268-CB57-404A-9271-370EB28F6090}"/>
          </ac:spMkLst>
        </pc:spChg>
        <pc:spChg chg="add del">
          <ac:chgData name="Aud Anna Senje" userId="9c9771f0-9045-4db9-8013-7c6779c35fa9" providerId="ADAL" clId="{9F31CB84-D938-4FD6-9DD9-1DB4F7C44EFF}" dt="2022-04-01T07:38:02.798" v="1363" actId="26606"/>
          <ac:spMkLst>
            <pc:docMk/>
            <pc:sldMk cId="420262886" sldId="263"/>
            <ac:spMk id="12" creationId="{D12DDE76-C203-4047-9998-63900085B5E8}"/>
          </ac:spMkLst>
        </pc:spChg>
        <pc:spChg chg="add del">
          <ac:chgData name="Aud Anna Senje" userId="9c9771f0-9045-4db9-8013-7c6779c35fa9" providerId="ADAL" clId="{9F31CB84-D938-4FD6-9DD9-1DB4F7C44EFF}" dt="2022-04-01T07:38:04.191" v="1365" actId="26606"/>
          <ac:spMkLst>
            <pc:docMk/>
            <pc:sldMk cId="420262886" sldId="263"/>
            <ac:spMk id="14" creationId="{3E23A947-2D45-4208-AE2B-64948C87A3EB}"/>
          </ac:spMkLst>
        </pc:spChg>
        <pc:spChg chg="add del">
          <ac:chgData name="Aud Anna Senje" userId="9c9771f0-9045-4db9-8013-7c6779c35fa9" providerId="ADAL" clId="{9F31CB84-D938-4FD6-9DD9-1DB4F7C44EFF}" dt="2022-04-01T07:38:04.191" v="1365" actId="26606"/>
          <ac:spMkLst>
            <pc:docMk/>
            <pc:sldMk cId="420262886" sldId="263"/>
            <ac:spMk id="15" creationId="{E45CA849-654C-4173-AD99-B3A2528275F5}"/>
          </ac:spMkLst>
        </pc:spChg>
        <pc:spChg chg="add del">
          <ac:chgData name="Aud Anna Senje" userId="9c9771f0-9045-4db9-8013-7c6779c35fa9" providerId="ADAL" clId="{9F31CB84-D938-4FD6-9DD9-1DB4F7C44EFF}" dt="2022-04-01T07:38:04.191" v="1365" actId="26606"/>
          <ac:spMkLst>
            <pc:docMk/>
            <pc:sldMk cId="420262886" sldId="263"/>
            <ac:spMk id="16" creationId="{E5BBB0F9-6A59-4D02-A9C7-A2D6516684CE}"/>
          </ac:spMkLst>
        </pc:spChg>
        <pc:spChg chg="add del">
          <ac:chgData name="Aud Anna Senje" userId="9c9771f0-9045-4db9-8013-7c6779c35fa9" providerId="ADAL" clId="{9F31CB84-D938-4FD6-9DD9-1DB4F7C44EFF}" dt="2022-04-01T07:38:07.274" v="1367" actId="26606"/>
          <ac:spMkLst>
            <pc:docMk/>
            <pc:sldMk cId="420262886" sldId="263"/>
            <ac:spMk id="18" creationId="{577D1452-F0B7-431E-9A24-D3F7103D8510}"/>
          </ac:spMkLst>
        </pc:spChg>
        <pc:spChg chg="add del">
          <ac:chgData name="Aud Anna Senje" userId="9c9771f0-9045-4db9-8013-7c6779c35fa9" providerId="ADAL" clId="{9F31CB84-D938-4FD6-9DD9-1DB4F7C44EFF}" dt="2022-04-01T07:38:07.274" v="1367" actId="26606"/>
          <ac:spMkLst>
            <pc:docMk/>
            <pc:sldMk cId="420262886" sldId="263"/>
            <ac:spMk id="19" creationId="{A660F4F9-5DF5-4F15-BE6A-CD8648BB1148}"/>
          </ac:spMkLst>
        </pc:spChg>
        <pc:spChg chg="add del">
          <ac:chgData name="Aud Anna Senje" userId="9c9771f0-9045-4db9-8013-7c6779c35fa9" providerId="ADAL" clId="{9F31CB84-D938-4FD6-9DD9-1DB4F7C44EFF}" dt="2022-04-01T07:38:07.274" v="1367" actId="26606"/>
          <ac:spMkLst>
            <pc:docMk/>
            <pc:sldMk cId="420262886" sldId="263"/>
            <ac:spMk id="20" creationId="{B8B18B07-7563-8950-AB28-9DCE904F5AED}"/>
          </ac:spMkLst>
        </pc:spChg>
        <pc:picChg chg="add mod ord">
          <ac:chgData name="Aud Anna Senje" userId="9c9771f0-9045-4db9-8013-7c6779c35fa9" providerId="ADAL" clId="{9F31CB84-D938-4FD6-9DD9-1DB4F7C44EFF}" dt="2022-04-01T07:39:28.250" v="1507" actId="14100"/>
          <ac:picMkLst>
            <pc:docMk/>
            <pc:sldMk cId="420262886" sldId="263"/>
            <ac:picMk id="5" creationId="{03AE0665-1279-4A97-B804-C83E5E7860BF}"/>
          </ac:picMkLst>
        </pc:picChg>
      </pc:sldChg>
      <pc:sldChg chg="modSp new mod ord modNotesTx">
        <pc:chgData name="Aud Anna Senje" userId="9c9771f0-9045-4db9-8013-7c6779c35fa9" providerId="ADAL" clId="{9F31CB84-D938-4FD6-9DD9-1DB4F7C44EFF}" dt="2022-04-01T08:50:40.222" v="3574"/>
        <pc:sldMkLst>
          <pc:docMk/>
          <pc:sldMk cId="1869653936" sldId="264"/>
        </pc:sldMkLst>
        <pc:spChg chg="mod">
          <ac:chgData name="Aud Anna Senje" userId="9c9771f0-9045-4db9-8013-7c6779c35fa9" providerId="ADAL" clId="{9F31CB84-D938-4FD6-9DD9-1DB4F7C44EFF}" dt="2022-04-01T07:41:24.511" v="1612" actId="20577"/>
          <ac:spMkLst>
            <pc:docMk/>
            <pc:sldMk cId="1869653936" sldId="264"/>
            <ac:spMk id="2" creationId="{57B2916C-BEBE-4322-A328-0F6AF1820740}"/>
          </ac:spMkLst>
        </pc:spChg>
        <pc:spChg chg="mod">
          <ac:chgData name="Aud Anna Senje" userId="9c9771f0-9045-4db9-8013-7c6779c35fa9" providerId="ADAL" clId="{9F31CB84-D938-4FD6-9DD9-1DB4F7C44EFF}" dt="2022-04-01T07:47:39.363" v="2124" actId="114"/>
          <ac:spMkLst>
            <pc:docMk/>
            <pc:sldMk cId="1869653936" sldId="264"/>
            <ac:spMk id="3" creationId="{C3F59ABD-92EA-4C4A-8E6C-081AC513E9B9}"/>
          </ac:spMkLst>
        </pc:spChg>
      </pc:sldChg>
      <pc:sldChg chg="modSp add mod addCm modNotesTx">
        <pc:chgData name="Aud Anna Senje" userId="9c9771f0-9045-4db9-8013-7c6779c35fa9" providerId="ADAL" clId="{9F31CB84-D938-4FD6-9DD9-1DB4F7C44EFF}" dt="2022-04-01T07:46:37.133" v="1910"/>
        <pc:sldMkLst>
          <pc:docMk/>
          <pc:sldMk cId="1082075461" sldId="265"/>
        </pc:sldMkLst>
        <pc:spChg chg="mod">
          <ac:chgData name="Aud Anna Senje" userId="9c9771f0-9045-4db9-8013-7c6779c35fa9" providerId="ADAL" clId="{9F31CB84-D938-4FD6-9DD9-1DB4F7C44EFF}" dt="2022-04-01T07:44:25.550" v="1821" actId="6549"/>
          <ac:spMkLst>
            <pc:docMk/>
            <pc:sldMk cId="1082075461" sldId="265"/>
            <ac:spMk id="2" creationId="{EEAA5EE7-64B5-4D4D-9254-E97612D59DFE}"/>
          </ac:spMkLst>
        </pc:spChg>
        <pc:spChg chg="mod">
          <ac:chgData name="Aud Anna Senje" userId="9c9771f0-9045-4db9-8013-7c6779c35fa9" providerId="ADAL" clId="{9F31CB84-D938-4FD6-9DD9-1DB4F7C44EFF}" dt="2022-04-01T07:45:03.185" v="1898" actId="20577"/>
          <ac:spMkLst>
            <pc:docMk/>
            <pc:sldMk cId="1082075461" sldId="265"/>
            <ac:spMk id="3" creationId="{C0400EF5-A3E9-4537-A5A8-AE55287847DF}"/>
          </ac:spMkLst>
        </pc:spChg>
      </pc:sldChg>
      <pc:sldChg chg="del">
        <pc:chgData name="Aud Anna Senje" userId="9c9771f0-9045-4db9-8013-7c6779c35fa9" providerId="ADAL" clId="{9F31CB84-D938-4FD6-9DD9-1DB4F7C44EFF}" dt="2022-04-01T07:53:08.702" v="2218" actId="47"/>
        <pc:sldMkLst>
          <pc:docMk/>
          <pc:sldMk cId="4200633043" sldId="444"/>
        </pc:sldMkLst>
      </pc:sldChg>
      <pc:sldChg chg="modSp mod modShow modNotesTx">
        <pc:chgData name="Aud Anna Senje" userId="9c9771f0-9045-4db9-8013-7c6779c35fa9" providerId="ADAL" clId="{9F31CB84-D938-4FD6-9DD9-1DB4F7C44EFF}" dt="2022-04-01T07:54:36.642" v="2234" actId="729"/>
        <pc:sldMkLst>
          <pc:docMk/>
          <pc:sldMk cId="1031212717" sldId="446"/>
        </pc:sldMkLst>
        <pc:spChg chg="mod">
          <ac:chgData name="Aud Anna Senje" userId="9c9771f0-9045-4db9-8013-7c6779c35fa9" providerId="ADAL" clId="{9F31CB84-D938-4FD6-9DD9-1DB4F7C44EFF}" dt="2022-04-01T07:54:17.872" v="2231" actId="207"/>
          <ac:spMkLst>
            <pc:docMk/>
            <pc:sldMk cId="1031212717" sldId="446"/>
            <ac:spMk id="6" creationId="{00000000-0000-0000-0000-000000000000}"/>
          </ac:spMkLst>
        </pc:spChg>
      </pc:sldChg>
      <pc:sldChg chg="addSp delSp modSp new mod delAnim modAnim">
        <pc:chgData name="Aud Anna Senje" userId="9c9771f0-9045-4db9-8013-7c6779c35fa9" providerId="ADAL" clId="{9F31CB84-D938-4FD6-9DD9-1DB4F7C44EFF}" dt="2022-04-01T08:02:47.321" v="2555"/>
        <pc:sldMkLst>
          <pc:docMk/>
          <pc:sldMk cId="129004139" sldId="447"/>
        </pc:sldMkLst>
        <pc:spChg chg="mod">
          <ac:chgData name="Aud Anna Senje" userId="9c9771f0-9045-4db9-8013-7c6779c35fa9" providerId="ADAL" clId="{9F31CB84-D938-4FD6-9DD9-1DB4F7C44EFF}" dt="2022-04-01T08:01:02.828" v="2535" actId="20577"/>
          <ac:spMkLst>
            <pc:docMk/>
            <pc:sldMk cId="129004139" sldId="447"/>
            <ac:spMk id="2" creationId="{E374FE4A-93E4-403B-A966-FC0DA0E33DD6}"/>
          </ac:spMkLst>
        </pc:spChg>
        <pc:spChg chg="del">
          <ac:chgData name="Aud Anna Senje" userId="9c9771f0-9045-4db9-8013-7c6779c35fa9" providerId="ADAL" clId="{9F31CB84-D938-4FD6-9DD9-1DB4F7C44EFF}" dt="2022-04-01T07:59:34.475" v="2471" actId="22"/>
          <ac:spMkLst>
            <pc:docMk/>
            <pc:sldMk cId="129004139" sldId="447"/>
            <ac:spMk id="3" creationId="{0675DBAA-EA04-4256-B953-40A2761C4D64}"/>
          </ac:spMkLst>
        </pc:spChg>
        <pc:spChg chg="add del mod">
          <ac:chgData name="Aud Anna Senje" userId="9c9771f0-9045-4db9-8013-7c6779c35fa9" providerId="ADAL" clId="{9F31CB84-D938-4FD6-9DD9-1DB4F7C44EFF}" dt="2022-04-01T08:01:17.361" v="2540" actId="478"/>
          <ac:spMkLst>
            <pc:docMk/>
            <pc:sldMk cId="129004139" sldId="447"/>
            <ac:spMk id="6" creationId="{4D962D4B-3FFE-4220-8F64-43522F4A8AE1}"/>
          </ac:spMkLst>
        </pc:spChg>
        <pc:spChg chg="add del mod">
          <ac:chgData name="Aud Anna Senje" userId="9c9771f0-9045-4db9-8013-7c6779c35fa9" providerId="ADAL" clId="{9F31CB84-D938-4FD6-9DD9-1DB4F7C44EFF}" dt="2022-04-01T08:02:43.377" v="2553" actId="478"/>
          <ac:spMkLst>
            <pc:docMk/>
            <pc:sldMk cId="129004139" sldId="447"/>
            <ac:spMk id="12" creationId="{168CE1EC-72CB-4082-A0F7-D0C4CF99EBE6}"/>
          </ac:spMkLst>
        </pc:spChg>
        <pc:picChg chg="add del mod ord">
          <ac:chgData name="Aud Anna Senje" userId="9c9771f0-9045-4db9-8013-7c6779c35fa9" providerId="ADAL" clId="{9F31CB84-D938-4FD6-9DD9-1DB4F7C44EFF}" dt="2022-04-01T08:02:24.498" v="2550" actId="21"/>
          <ac:picMkLst>
            <pc:docMk/>
            <pc:sldMk cId="129004139" sldId="447"/>
            <ac:picMk id="5" creationId="{1A59A8E2-9F8D-44EE-BC04-87F16A0D589F}"/>
          </ac:picMkLst>
        </pc:picChg>
        <pc:picChg chg="add mod">
          <ac:chgData name="Aud Anna Senje" userId="9c9771f0-9045-4db9-8013-7c6779c35fa9" providerId="ADAL" clId="{9F31CB84-D938-4FD6-9DD9-1DB4F7C44EFF}" dt="2022-04-01T08:02:05.216" v="2548" actId="1076"/>
          <ac:picMkLst>
            <pc:docMk/>
            <pc:sldMk cId="129004139" sldId="447"/>
            <ac:picMk id="8" creationId="{FAD1FB2B-479C-4FDC-8B27-DD8C977033FE}"/>
          </ac:picMkLst>
        </pc:picChg>
        <pc:picChg chg="add del mod">
          <ac:chgData name="Aud Anna Senje" userId="9c9771f0-9045-4db9-8013-7c6779c35fa9" providerId="ADAL" clId="{9F31CB84-D938-4FD6-9DD9-1DB4F7C44EFF}" dt="2022-04-01T08:02:46.346" v="2554" actId="21"/>
          <ac:picMkLst>
            <pc:docMk/>
            <pc:sldMk cId="129004139" sldId="447"/>
            <ac:picMk id="10" creationId="{C967C414-C10C-4E89-A77C-D6971DDE9F07}"/>
          </ac:picMkLst>
        </pc:picChg>
        <pc:picChg chg="add mod">
          <ac:chgData name="Aud Anna Senje" userId="9c9771f0-9045-4db9-8013-7c6779c35fa9" providerId="ADAL" clId="{9F31CB84-D938-4FD6-9DD9-1DB4F7C44EFF}" dt="2022-04-01T08:02:25.600" v="2551"/>
          <ac:picMkLst>
            <pc:docMk/>
            <pc:sldMk cId="129004139" sldId="447"/>
            <ac:picMk id="13" creationId="{E92000FE-87CA-4B6A-B535-B5333B01CA38}"/>
          </ac:picMkLst>
        </pc:picChg>
        <pc:picChg chg="add mod">
          <ac:chgData name="Aud Anna Senje" userId="9c9771f0-9045-4db9-8013-7c6779c35fa9" providerId="ADAL" clId="{9F31CB84-D938-4FD6-9DD9-1DB4F7C44EFF}" dt="2022-04-01T08:02:47.321" v="2555"/>
          <ac:picMkLst>
            <pc:docMk/>
            <pc:sldMk cId="129004139" sldId="447"/>
            <ac:picMk id="14" creationId="{6648160D-E211-405B-A5BF-176D88DCD07A}"/>
          </ac:picMkLst>
        </pc:picChg>
      </pc:sldChg>
      <pc:sldChg chg="addSp delSp modSp new mod ord delAnim modAnim">
        <pc:chgData name="Aud Anna Senje" userId="9c9771f0-9045-4db9-8013-7c6779c35fa9" providerId="ADAL" clId="{9F31CB84-D938-4FD6-9DD9-1DB4F7C44EFF}" dt="2022-04-01T08:05:52.297" v="2691" actId="478"/>
        <pc:sldMkLst>
          <pc:docMk/>
          <pc:sldMk cId="694540245" sldId="448"/>
        </pc:sldMkLst>
        <pc:spChg chg="mod">
          <ac:chgData name="Aud Anna Senje" userId="9c9771f0-9045-4db9-8013-7c6779c35fa9" providerId="ADAL" clId="{9F31CB84-D938-4FD6-9DD9-1DB4F7C44EFF}" dt="2022-04-01T08:03:23.701" v="2570" actId="20577"/>
          <ac:spMkLst>
            <pc:docMk/>
            <pc:sldMk cId="694540245" sldId="448"/>
            <ac:spMk id="2" creationId="{7CAC0810-BE06-43B8-92F6-450234CA721A}"/>
          </ac:spMkLst>
        </pc:spChg>
        <pc:spChg chg="del">
          <ac:chgData name="Aud Anna Senje" userId="9c9771f0-9045-4db9-8013-7c6779c35fa9" providerId="ADAL" clId="{9F31CB84-D938-4FD6-9DD9-1DB4F7C44EFF}" dt="2022-04-01T08:03:50.987" v="2586" actId="22"/>
          <ac:spMkLst>
            <pc:docMk/>
            <pc:sldMk cId="694540245" sldId="448"/>
            <ac:spMk id="3" creationId="{AA2D534A-73EA-4918-9428-A3498D3E2B42}"/>
          </ac:spMkLst>
        </pc:spChg>
        <pc:spChg chg="add del mod">
          <ac:chgData name="Aud Anna Senje" userId="9c9771f0-9045-4db9-8013-7c6779c35fa9" providerId="ADAL" clId="{9F31CB84-D938-4FD6-9DD9-1DB4F7C44EFF}" dt="2022-04-01T08:05:00.256" v="2598" actId="478"/>
          <ac:spMkLst>
            <pc:docMk/>
            <pc:sldMk cId="694540245" sldId="448"/>
            <ac:spMk id="11" creationId="{ADB5D43A-4C7C-4116-90EC-CA45D8EABFA3}"/>
          </ac:spMkLst>
        </pc:spChg>
        <pc:picChg chg="add del mod ord">
          <ac:chgData name="Aud Anna Senje" userId="9c9771f0-9045-4db9-8013-7c6779c35fa9" providerId="ADAL" clId="{9F31CB84-D938-4FD6-9DD9-1DB4F7C44EFF}" dt="2022-04-01T08:04:55.785" v="2597" actId="478"/>
          <ac:picMkLst>
            <pc:docMk/>
            <pc:sldMk cId="694540245" sldId="448"/>
            <ac:picMk id="5" creationId="{68DE300B-65FB-4E2B-8798-81CE0C4797BD}"/>
          </ac:picMkLst>
        </pc:picChg>
        <pc:picChg chg="add del mod">
          <ac:chgData name="Aud Anna Senje" userId="9c9771f0-9045-4db9-8013-7c6779c35fa9" providerId="ADAL" clId="{9F31CB84-D938-4FD6-9DD9-1DB4F7C44EFF}" dt="2022-04-01T08:05:52.297" v="2691" actId="478"/>
          <ac:picMkLst>
            <pc:docMk/>
            <pc:sldMk cId="694540245" sldId="448"/>
            <ac:picMk id="7" creationId="{F6315149-3AF5-469B-9C73-DEA8E1149521}"/>
          </ac:picMkLst>
        </pc:picChg>
        <pc:picChg chg="add del mod">
          <ac:chgData name="Aud Anna Senje" userId="9c9771f0-9045-4db9-8013-7c6779c35fa9" providerId="ADAL" clId="{9F31CB84-D938-4FD6-9DD9-1DB4F7C44EFF}" dt="2022-04-01T08:05:02.632" v="2599" actId="21"/>
          <ac:picMkLst>
            <pc:docMk/>
            <pc:sldMk cId="694540245" sldId="448"/>
            <ac:picMk id="9" creationId="{217EF55D-14AB-40BB-9D25-9A776C237716}"/>
          </ac:picMkLst>
        </pc:picChg>
        <pc:picChg chg="add del mod">
          <ac:chgData name="Aud Anna Senje" userId="9c9771f0-9045-4db9-8013-7c6779c35fa9" providerId="ADAL" clId="{9F31CB84-D938-4FD6-9DD9-1DB4F7C44EFF}" dt="2022-04-01T08:05:15.773" v="2604"/>
          <ac:picMkLst>
            <pc:docMk/>
            <pc:sldMk cId="694540245" sldId="448"/>
            <ac:picMk id="12" creationId="{A8EF4A67-801F-48C4-A3D2-624E2EEBCA53}"/>
          </ac:picMkLst>
        </pc:picChg>
        <pc:picChg chg="add del mod">
          <ac:chgData name="Aud Anna Senje" userId="9c9771f0-9045-4db9-8013-7c6779c35fa9" providerId="ADAL" clId="{9F31CB84-D938-4FD6-9DD9-1DB4F7C44EFF}" dt="2022-04-01T08:05:15.251" v="2603"/>
          <ac:picMkLst>
            <pc:docMk/>
            <pc:sldMk cId="694540245" sldId="448"/>
            <ac:picMk id="13" creationId="{4C759AA4-052E-4443-A1F7-DAE0B9505382}"/>
          </ac:picMkLst>
        </pc:picChg>
        <pc:picChg chg="add mod">
          <ac:chgData name="Aud Anna Senje" userId="9c9771f0-9045-4db9-8013-7c6779c35fa9" providerId="ADAL" clId="{9F31CB84-D938-4FD6-9DD9-1DB4F7C44EFF}" dt="2022-04-01T08:05:26.376" v="2687"/>
          <ac:picMkLst>
            <pc:docMk/>
            <pc:sldMk cId="694540245" sldId="448"/>
            <ac:picMk id="14" creationId="{D739BF09-FBC2-4D32-B059-64421BF8AA7C}"/>
          </ac:picMkLst>
        </pc:picChg>
      </pc:sldChg>
      <pc:sldChg chg="addSp delSp modSp new mod">
        <pc:chgData name="Aud Anna Senje" userId="9c9771f0-9045-4db9-8013-7c6779c35fa9" providerId="ADAL" clId="{9F31CB84-D938-4FD6-9DD9-1DB4F7C44EFF}" dt="2022-04-01T08:06:19.671" v="2695" actId="1440"/>
        <pc:sldMkLst>
          <pc:docMk/>
          <pc:sldMk cId="678787505" sldId="449"/>
        </pc:sldMkLst>
        <pc:spChg chg="mod">
          <ac:chgData name="Aud Anna Senje" userId="9c9771f0-9045-4db9-8013-7c6779c35fa9" providerId="ADAL" clId="{9F31CB84-D938-4FD6-9DD9-1DB4F7C44EFF}" dt="2022-04-01T08:03:30.444" v="2585" actId="20577"/>
          <ac:spMkLst>
            <pc:docMk/>
            <pc:sldMk cId="678787505" sldId="449"/>
            <ac:spMk id="2" creationId="{9F8A304E-726E-4591-9BFA-4115DEFD76EA}"/>
          </ac:spMkLst>
        </pc:spChg>
        <pc:spChg chg="del">
          <ac:chgData name="Aud Anna Senje" userId="9c9771f0-9045-4db9-8013-7c6779c35fa9" providerId="ADAL" clId="{9F31CB84-D938-4FD6-9DD9-1DB4F7C44EFF}" dt="2022-04-01T08:06:14.921" v="2692" actId="22"/>
          <ac:spMkLst>
            <pc:docMk/>
            <pc:sldMk cId="678787505" sldId="449"/>
            <ac:spMk id="3" creationId="{28FA03E1-20E9-4B10-BA21-600377E00446}"/>
          </ac:spMkLst>
        </pc:spChg>
        <pc:picChg chg="add mod ord">
          <ac:chgData name="Aud Anna Senje" userId="9c9771f0-9045-4db9-8013-7c6779c35fa9" providerId="ADAL" clId="{9F31CB84-D938-4FD6-9DD9-1DB4F7C44EFF}" dt="2022-04-01T08:06:19.671" v="2695" actId="1440"/>
          <ac:picMkLst>
            <pc:docMk/>
            <pc:sldMk cId="678787505" sldId="449"/>
            <ac:picMk id="5" creationId="{20FC02F5-CCF2-449A-9DA7-103881F74392}"/>
          </ac:picMkLst>
        </pc:picChg>
      </pc:sldChg>
      <pc:sldChg chg="addSp delSp modSp add mod">
        <pc:chgData name="Aud Anna Senje" userId="9c9771f0-9045-4db9-8013-7c6779c35fa9" providerId="ADAL" clId="{9F31CB84-D938-4FD6-9DD9-1DB4F7C44EFF}" dt="2022-04-01T08:07:03.978" v="2703" actId="14100"/>
        <pc:sldMkLst>
          <pc:docMk/>
          <pc:sldMk cId="4102017324" sldId="450"/>
        </pc:sldMkLst>
        <pc:spChg chg="del">
          <ac:chgData name="Aud Anna Senje" userId="9c9771f0-9045-4db9-8013-7c6779c35fa9" providerId="ADAL" clId="{9F31CB84-D938-4FD6-9DD9-1DB4F7C44EFF}" dt="2022-04-01T08:06:51.735" v="2699" actId="478"/>
          <ac:spMkLst>
            <pc:docMk/>
            <pc:sldMk cId="4102017324" sldId="450"/>
            <ac:spMk id="2" creationId="{9F8A304E-726E-4591-9BFA-4115DEFD76EA}"/>
          </ac:spMkLst>
        </pc:spChg>
        <pc:spChg chg="add mod">
          <ac:chgData name="Aud Anna Senje" userId="9c9771f0-9045-4db9-8013-7c6779c35fa9" providerId="ADAL" clId="{9F31CB84-D938-4FD6-9DD9-1DB4F7C44EFF}" dt="2022-04-01T08:06:45.593" v="2697" actId="478"/>
          <ac:spMkLst>
            <pc:docMk/>
            <pc:sldMk cId="4102017324" sldId="450"/>
            <ac:spMk id="4" creationId="{5D907AE4-1FB7-4E8E-84EA-1C27AA6327B6}"/>
          </ac:spMkLst>
        </pc:spChg>
        <pc:spChg chg="add del mod">
          <ac:chgData name="Aud Anna Senje" userId="9c9771f0-9045-4db9-8013-7c6779c35fa9" providerId="ADAL" clId="{9F31CB84-D938-4FD6-9DD9-1DB4F7C44EFF}" dt="2022-04-01T08:06:55.688" v="2700" actId="478"/>
          <ac:spMkLst>
            <pc:docMk/>
            <pc:sldMk cId="4102017324" sldId="450"/>
            <ac:spMk id="9" creationId="{69972419-143F-45D0-A8EF-113EB611EF2C}"/>
          </ac:spMkLst>
        </pc:spChg>
        <pc:picChg chg="del">
          <ac:chgData name="Aud Anna Senje" userId="9c9771f0-9045-4db9-8013-7c6779c35fa9" providerId="ADAL" clId="{9F31CB84-D938-4FD6-9DD9-1DB4F7C44EFF}" dt="2022-04-01T08:06:45.593" v="2697" actId="478"/>
          <ac:picMkLst>
            <pc:docMk/>
            <pc:sldMk cId="4102017324" sldId="450"/>
            <ac:picMk id="5" creationId="{20FC02F5-CCF2-449A-9DA7-103881F74392}"/>
          </ac:picMkLst>
        </pc:picChg>
        <pc:picChg chg="add mod">
          <ac:chgData name="Aud Anna Senje" userId="9c9771f0-9045-4db9-8013-7c6779c35fa9" providerId="ADAL" clId="{9F31CB84-D938-4FD6-9DD9-1DB4F7C44EFF}" dt="2022-04-01T08:07:03.978" v="2703" actId="14100"/>
          <ac:picMkLst>
            <pc:docMk/>
            <pc:sldMk cId="4102017324" sldId="450"/>
            <ac:picMk id="7" creationId="{C69DF69F-7D1B-4890-A9B4-5DA914C2EFD8}"/>
          </ac:picMkLst>
        </pc:picChg>
      </pc:sldChg>
      <pc:sldChg chg="addSp delSp modSp new mod modNotesTx">
        <pc:chgData name="Aud Anna Senje" userId="9c9771f0-9045-4db9-8013-7c6779c35fa9" providerId="ADAL" clId="{9F31CB84-D938-4FD6-9DD9-1DB4F7C44EFF}" dt="2022-04-01T08:14:19.658" v="3186" actId="6549"/>
        <pc:sldMkLst>
          <pc:docMk/>
          <pc:sldMk cId="1160898386" sldId="451"/>
        </pc:sldMkLst>
        <pc:spChg chg="mod">
          <ac:chgData name="Aud Anna Senje" userId="9c9771f0-9045-4db9-8013-7c6779c35fa9" providerId="ADAL" clId="{9F31CB84-D938-4FD6-9DD9-1DB4F7C44EFF}" dt="2022-04-01T08:14:19.658" v="3186" actId="6549"/>
          <ac:spMkLst>
            <pc:docMk/>
            <pc:sldMk cId="1160898386" sldId="451"/>
            <ac:spMk id="2" creationId="{10D27A83-0FFB-4219-BC89-7949CD801B8F}"/>
          </ac:spMkLst>
        </pc:spChg>
        <pc:spChg chg="del">
          <ac:chgData name="Aud Anna Senje" userId="9c9771f0-9045-4db9-8013-7c6779c35fa9" providerId="ADAL" clId="{9F31CB84-D938-4FD6-9DD9-1DB4F7C44EFF}" dt="2022-04-01T08:08:29.896" v="2813" actId="22"/>
          <ac:spMkLst>
            <pc:docMk/>
            <pc:sldMk cId="1160898386" sldId="451"/>
            <ac:spMk id="3" creationId="{A56352B1-1009-4CD8-AFC6-50D0E6FC47A6}"/>
          </ac:spMkLst>
        </pc:spChg>
        <pc:spChg chg="add mod">
          <ac:chgData name="Aud Anna Senje" userId="9c9771f0-9045-4db9-8013-7c6779c35fa9" providerId="ADAL" clId="{9F31CB84-D938-4FD6-9DD9-1DB4F7C44EFF}" dt="2022-04-01T08:13:27.630" v="3134" actId="20577"/>
          <ac:spMkLst>
            <pc:docMk/>
            <pc:sldMk cId="1160898386" sldId="451"/>
            <ac:spMk id="6" creationId="{91364EDD-6E22-4CFB-A3BF-CE86264422E6}"/>
          </ac:spMkLst>
        </pc:spChg>
        <pc:picChg chg="add mod ord">
          <ac:chgData name="Aud Anna Senje" userId="9c9771f0-9045-4db9-8013-7c6779c35fa9" providerId="ADAL" clId="{9F31CB84-D938-4FD6-9DD9-1DB4F7C44EFF}" dt="2022-04-01T08:10:39.026" v="2914" actId="1440"/>
          <ac:picMkLst>
            <pc:docMk/>
            <pc:sldMk cId="1160898386" sldId="451"/>
            <ac:picMk id="5" creationId="{2A1BED74-0435-4FCB-94EB-D0EBC90B302A}"/>
          </ac:picMkLst>
        </pc:picChg>
        <pc:picChg chg="add mod">
          <ac:chgData name="Aud Anna Senje" userId="9c9771f0-9045-4db9-8013-7c6779c35fa9" providerId="ADAL" clId="{9F31CB84-D938-4FD6-9DD9-1DB4F7C44EFF}" dt="2022-04-01T08:13:02.867" v="3032" actId="1038"/>
          <ac:picMkLst>
            <pc:docMk/>
            <pc:sldMk cId="1160898386" sldId="451"/>
            <ac:picMk id="8" creationId="{F0F772EA-5394-455C-B658-DD98FAEFEBF5}"/>
          </ac:picMkLst>
        </pc:picChg>
        <pc:picChg chg="add mod">
          <ac:chgData name="Aud Anna Senje" userId="9c9771f0-9045-4db9-8013-7c6779c35fa9" providerId="ADAL" clId="{9F31CB84-D938-4FD6-9DD9-1DB4F7C44EFF}" dt="2022-04-01T08:13:08.345" v="3065" actId="1035"/>
          <ac:picMkLst>
            <pc:docMk/>
            <pc:sldMk cId="1160898386" sldId="451"/>
            <ac:picMk id="10" creationId="{C08B3C62-4E98-4A58-A20D-4C58258A4AA6}"/>
          </ac:picMkLst>
        </pc:picChg>
      </pc:sldChg>
      <pc:sldChg chg="addSp delSp modSp new mod">
        <pc:chgData name="Aud Anna Senje" userId="9c9771f0-9045-4db9-8013-7c6779c35fa9" providerId="ADAL" clId="{9F31CB84-D938-4FD6-9DD9-1DB4F7C44EFF}" dt="2022-04-01T08:14:08.907" v="3159" actId="6549"/>
        <pc:sldMkLst>
          <pc:docMk/>
          <pc:sldMk cId="1957966065" sldId="452"/>
        </pc:sldMkLst>
        <pc:spChg chg="mod">
          <ac:chgData name="Aud Anna Senje" userId="9c9771f0-9045-4db9-8013-7c6779c35fa9" providerId="ADAL" clId="{9F31CB84-D938-4FD6-9DD9-1DB4F7C44EFF}" dt="2022-04-01T08:14:08.907" v="3159" actId="6549"/>
          <ac:spMkLst>
            <pc:docMk/>
            <pc:sldMk cId="1957966065" sldId="452"/>
            <ac:spMk id="2" creationId="{12E87A34-6B27-43E0-A5DE-7806BF1A0000}"/>
          </ac:spMkLst>
        </pc:spChg>
        <pc:spChg chg="del">
          <ac:chgData name="Aud Anna Senje" userId="9c9771f0-9045-4db9-8013-7c6779c35fa9" providerId="ADAL" clId="{9F31CB84-D938-4FD6-9DD9-1DB4F7C44EFF}" dt="2022-04-01T08:13:55.782" v="3136" actId="22"/>
          <ac:spMkLst>
            <pc:docMk/>
            <pc:sldMk cId="1957966065" sldId="452"/>
            <ac:spMk id="3" creationId="{58DEE3F2-17B9-4B71-9FB6-0D36DA8687F9}"/>
          </ac:spMkLst>
        </pc:spChg>
        <pc:picChg chg="add mod ord">
          <ac:chgData name="Aud Anna Senje" userId="9c9771f0-9045-4db9-8013-7c6779c35fa9" providerId="ADAL" clId="{9F31CB84-D938-4FD6-9DD9-1DB4F7C44EFF}" dt="2022-04-01T08:14:01.266" v="3139" actId="1076"/>
          <ac:picMkLst>
            <pc:docMk/>
            <pc:sldMk cId="1957966065" sldId="452"/>
            <ac:picMk id="5" creationId="{CB9AF3DF-D329-44D2-8FB2-A949188A8A9A}"/>
          </ac:picMkLst>
        </pc:picChg>
      </pc:sldChg>
      <pc:sldChg chg="new modNotesTx">
        <pc:chgData name="Aud Anna Senje" userId="9c9771f0-9045-4db9-8013-7c6779c35fa9" providerId="ADAL" clId="{9F31CB84-D938-4FD6-9DD9-1DB4F7C44EFF}" dt="2022-04-01T08:49:18.712" v="3568" actId="20577"/>
        <pc:sldMkLst>
          <pc:docMk/>
          <pc:sldMk cId="1268962408" sldId="453"/>
        </pc:sldMkLst>
      </pc:sldChg>
      <pc:sldChg chg="del">
        <pc:chgData name="Aud Anna Senje" userId="9c9771f0-9045-4db9-8013-7c6779c35fa9" providerId="ADAL" clId="{9F31CB84-D938-4FD6-9DD9-1DB4F7C44EFF}" dt="2022-04-01T07:50:01.507" v="2126"/>
        <pc:sldMkLst>
          <pc:docMk/>
          <pc:sldMk cId="479498687" sldId="817"/>
        </pc:sldMkLst>
      </pc:sldChg>
      <pc:sldChg chg="del">
        <pc:chgData name="Aud Anna Senje" userId="9c9771f0-9045-4db9-8013-7c6779c35fa9" providerId="ADAL" clId="{9F31CB84-D938-4FD6-9DD9-1DB4F7C44EFF}" dt="2022-04-01T07:49:59.788" v="2125"/>
        <pc:sldMkLst>
          <pc:docMk/>
          <pc:sldMk cId="618291300" sldId="818"/>
        </pc:sldMkLst>
      </pc:sldChg>
      <pc:sldMasterChg chg="delSldLayout">
        <pc:chgData name="Aud Anna Senje" userId="9c9771f0-9045-4db9-8013-7c6779c35fa9" providerId="ADAL" clId="{9F31CB84-D938-4FD6-9DD9-1DB4F7C44EFF}" dt="2022-04-01T07:53:08.702" v="2218" actId="47"/>
        <pc:sldMasterMkLst>
          <pc:docMk/>
          <pc:sldMasterMk cId="2638709688" sldId="2147483660"/>
        </pc:sldMasterMkLst>
        <pc:sldLayoutChg chg="del">
          <pc:chgData name="Aud Anna Senje" userId="9c9771f0-9045-4db9-8013-7c6779c35fa9" providerId="ADAL" clId="{9F31CB84-D938-4FD6-9DD9-1DB4F7C44EFF}" dt="2022-04-01T07:53:08.702" v="2218" actId="47"/>
          <pc:sldLayoutMkLst>
            <pc:docMk/>
            <pc:sldMasterMk cId="2638709688" sldId="2147483660"/>
            <pc:sldLayoutMk cId="3907055751" sldId="2147483672"/>
          </pc:sldLayoutMkLst>
        </pc:sldLayoutChg>
      </pc:sldMasterChg>
    </pc:docChg>
  </pc:docChgLst>
  <pc:docChgLst>
    <pc:chgData name="Aud Anna Senje" userId="9c9771f0-9045-4db9-8013-7c6779c35fa9" providerId="ADAL" clId="{6A271446-6C5E-4050-9928-F02ADD80D33D}"/>
    <pc:docChg chg="custSel modSld">
      <pc:chgData name="Aud Anna Senje" userId="9c9771f0-9045-4db9-8013-7c6779c35fa9" providerId="ADAL" clId="{6A271446-6C5E-4050-9928-F02ADD80D33D}" dt="2022-03-16T09:29:21.399" v="132" actId="20577"/>
      <pc:docMkLst>
        <pc:docMk/>
      </pc:docMkLst>
      <pc:sldChg chg="addSp delSp modSp mod">
        <pc:chgData name="Aud Anna Senje" userId="9c9771f0-9045-4db9-8013-7c6779c35fa9" providerId="ADAL" clId="{6A271446-6C5E-4050-9928-F02ADD80D33D}" dt="2022-03-16T09:27:48.477" v="11" actId="26606"/>
        <pc:sldMkLst>
          <pc:docMk/>
          <pc:sldMk cId="4253124984" sldId="256"/>
        </pc:sldMkLst>
        <pc:spChg chg="mod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3" creationId="{00000000-0000-0000-0000-000000000000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29" creationId="{AFF4A713-7B75-4B21-90D7-5AB19547C728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33" creationId="{C29501E6-A978-4A61-9689-9085AF97A53A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40" creationId="{6F5A5072-7B47-4D32-B52A-4EBBF590B8A5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41" creationId="{9715DAF0-AE1B-46C9-8A6B-DB2AA05AB91D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42" creationId="{6016219D-510E-4184-9090-6D5578A87BD1}"/>
          </ac:spMkLst>
        </pc:spChg>
        <pc:spChg chg="del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43" creationId="{DC631C0B-6DA6-4E57-8231-CE32B3434A7E}"/>
          </ac:spMkLst>
        </pc:spChg>
        <pc:spChg chg="add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48" creationId="{6DDA8CE9-E0A6-4FF2-823D-D08607606DC2}"/>
          </ac:spMkLst>
        </pc:spChg>
        <pc:spChg chg="add">
          <ac:chgData name="Aud Anna Senje" userId="9c9771f0-9045-4db9-8013-7c6779c35fa9" providerId="ADAL" clId="{6A271446-6C5E-4050-9928-F02ADD80D33D}" dt="2022-03-16T09:27:48.477" v="11" actId="26606"/>
          <ac:spMkLst>
            <pc:docMk/>
            <pc:sldMk cId="4253124984" sldId="256"/>
            <ac:spMk id="50" creationId="{11195564-33B9-434B-9641-764F5905A56F}"/>
          </ac:spMkLst>
        </pc:spChg>
        <pc:grpChg chg="add">
          <ac:chgData name="Aud Anna Senje" userId="9c9771f0-9045-4db9-8013-7c6779c35fa9" providerId="ADAL" clId="{6A271446-6C5E-4050-9928-F02ADD80D33D}" dt="2022-03-16T09:27:48.477" v="11" actId="26606"/>
          <ac:grpSpMkLst>
            <pc:docMk/>
            <pc:sldMk cId="4253124984" sldId="256"/>
            <ac:grpSpMk id="52" creationId="{1D18C537-E336-47C4-836B-C342A230F8F3}"/>
          </ac:grpSpMkLst>
        </pc:grpChg>
        <pc:grpChg chg="add">
          <ac:chgData name="Aud Anna Senje" userId="9c9771f0-9045-4db9-8013-7c6779c35fa9" providerId="ADAL" clId="{6A271446-6C5E-4050-9928-F02ADD80D33D}" dt="2022-03-16T09:27:48.477" v="11" actId="26606"/>
          <ac:grpSpMkLst>
            <pc:docMk/>
            <pc:sldMk cId="4253124984" sldId="256"/>
            <ac:grpSpMk id="58" creationId="{5A1259D8-0C3A-4069-A22F-537BBBB61A9C}"/>
          </ac:grpSpMkLst>
        </pc:grpChg>
      </pc:sldChg>
      <pc:sldChg chg="modNotesTx">
        <pc:chgData name="Aud Anna Senje" userId="9c9771f0-9045-4db9-8013-7c6779c35fa9" providerId="ADAL" clId="{6A271446-6C5E-4050-9928-F02ADD80D33D}" dt="2022-03-16T09:29:21.399" v="132" actId="20577"/>
        <pc:sldMkLst>
          <pc:docMk/>
          <pc:sldMk cId="3028375444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45BDD-EFA7-4075-A947-1DE6E497ACDF}" type="datetimeFigureOut">
              <a:t>25.10.2022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A3E01-B0F8-4ABC-A928-53BA0198576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6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ifi.no/kurs/991825827/den-gylne-pennen-et-e-laeringskurs-i-klarsprak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generelle-skriverad-bokmal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prakradet.no/klarsprak/om-skriving/skriverad-for-ulike-teksttypar/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brukartesting-av-tekstar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klarsprak/nettseminar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om-skriving/fagsprak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akradet.no/klarsprak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prakradet.no/sprakhjelp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/>
              <a:t>Standardpresentasjon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485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Nettkurset «Den gylne pennen» gir en innføring i klarspråk. 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Den gylne pennen – et e-læringskurs i klarspråk | Læringsplattformen (difi.no)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847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Skriveråd på klarspråk.no: generelle og sjangertilpassede</a:t>
            </a:r>
          </a:p>
          <a:p>
            <a:r>
              <a:rPr lang="nn-NO" dirty="0">
                <a:hlinkClick r:id="rId3"/>
              </a:rPr>
              <a:t>Klarspråk - Generelle skriveråd (bokmål) (sprakradet.no)</a:t>
            </a:r>
            <a:endParaRPr lang="nn-NO" dirty="0">
              <a:hlinkClick r:id="rId4"/>
            </a:endParaRPr>
          </a:p>
          <a:p>
            <a:r>
              <a:rPr lang="nn-NO" dirty="0">
                <a:hlinkClick r:id="rId4"/>
              </a:rPr>
              <a:t>Klarspråk - Skriveråd for ulike teksttyper (sprakradet.no)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6331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Skriveråd på klarspråk.no: egne råd om språk i regelverk (nedlastbart pdf-hefte)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0252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Skriveregler finner du på Språkrådets nettsider.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52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Om arbeidsmetoder på klarspråk.no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563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>
                <a:hlinkClick r:id="rId3"/>
              </a:rPr>
              <a:t>Klarspråk - Brukartesting av tekstar (sprakradet.no)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3580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Teksteksempler på klarspråk.no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9018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Samling med teksteksempler fra KS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9309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Nettseminar om klarspråk (KS og Språkrådet). Opptak fra tidligere seminarer ligger på klarspråk.no.</a:t>
            </a:r>
          </a:p>
          <a:p>
            <a:r>
              <a:rPr lang="nb-NO" dirty="0">
                <a:hlinkClick r:id="rId3"/>
              </a:rPr>
              <a:t>Klarspråk - Nettseminar (sprakradet.no)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501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543753"/>
          </a:xfrm>
        </p:spPr>
        <p:txBody>
          <a:bodyPr/>
          <a:lstStyle/>
          <a:p>
            <a:r>
              <a:rPr lang="nb-NO" dirty="0"/>
              <a:t>Begrepet </a:t>
            </a:r>
            <a:r>
              <a:rPr lang="nb-NO" i="1" dirty="0"/>
              <a:t>klarspråk</a:t>
            </a:r>
            <a:r>
              <a:rPr lang="nb-NO" dirty="0"/>
              <a:t>, som lenge har vært i bruk i Sverige, er etter hvert blitt godt kjent i Norge også. Det er tatt inn i norske ordbøker.</a:t>
            </a:r>
          </a:p>
          <a:p>
            <a:endParaRPr lang="nb-NO" dirty="0"/>
          </a:p>
          <a:p>
            <a:pPr>
              <a:lnSpc>
                <a:spcPct val="150000"/>
              </a:lnSpc>
            </a:pPr>
            <a:endParaRPr lang="nn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1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For spesielt interesserte (dette lysarket kan skjules)</a:t>
            </a:r>
          </a:p>
          <a:p>
            <a:pPr algn="l"/>
            <a:r>
              <a:rPr lang="nb-NO" b="1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Hvorfor heter det </a:t>
            </a:r>
            <a:r>
              <a:rPr lang="nb-NO" b="1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</a:t>
            </a:r>
            <a:r>
              <a:rPr lang="nb-NO" b="1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og ikke </a:t>
            </a:r>
            <a:r>
              <a:rPr lang="nb-NO" b="1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klartspråk</a:t>
            </a:r>
            <a:r>
              <a:rPr lang="nb-NO" b="1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?</a:t>
            </a:r>
          </a:p>
          <a:p>
            <a:pPr algn="l"/>
            <a:endParaRPr lang="nb-NO" b="0" i="1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og </a:t>
            </a:r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klart språk 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er samme sak. I sammensatte ord er det praktisk å bruke </a:t>
            </a:r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klarspråk: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klarspråksarbeid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klarspråksprisen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nb-NO" b="0" i="1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klarspråksprosjekt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. </a:t>
            </a:r>
          </a:p>
          <a:p>
            <a:pPr algn="l"/>
            <a:endParaRPr lang="nb-NO" b="1" i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022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Klarspråk er ikke det samme som «språk uten faguttrykk». Ingen motsetning mellom klarspråk og fagspråk</a:t>
            </a:r>
          </a:p>
          <a:p>
            <a:pPr algn="l"/>
            <a:endParaRPr lang="nb-NO" b="0" i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b-NO" b="0" i="0" u="none" strike="noStrike" dirty="0">
                <a:solidFill>
                  <a:srgbClr val="1D1D1D"/>
                </a:solidFill>
                <a:effectLst/>
                <a:latin typeface="Roboto" panose="02000000000000000000" pitchFamily="2" charset="0"/>
                <a:hlinkClick r:id="rId3"/>
              </a:rPr>
              <a:t>Les mer om fagspråk og klarspråk</a:t>
            </a:r>
            <a:r>
              <a:rPr lang="nb-NO" b="0" i="0" dirty="0">
                <a:solidFill>
                  <a:srgbClr val="1D1D1D"/>
                </a:solidFill>
                <a:effectLst/>
                <a:latin typeface="Roboto" panose="02000000000000000000" pitchFamily="2" charset="0"/>
              </a:rPr>
              <a:t>. </a:t>
            </a:r>
          </a:p>
          <a:p>
            <a:pPr algn="l"/>
            <a:endParaRPr lang="nb-NO" b="0" i="0" dirty="0">
              <a:solidFill>
                <a:srgbClr val="1D1D1D"/>
              </a:solidFill>
              <a:effectLst/>
              <a:latin typeface="Roboto" panose="02000000000000000000" pitchFamily="2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Forskjellen mellom </a:t>
            </a:r>
            <a:r>
              <a:rPr lang="nb-NO" i="1" dirty="0"/>
              <a:t>klarspråk</a:t>
            </a:r>
            <a:r>
              <a:rPr lang="nb-NO" dirty="0"/>
              <a:t> og </a:t>
            </a:r>
            <a:r>
              <a:rPr lang="nb-NO" i="1" dirty="0"/>
              <a:t>lettlest</a:t>
            </a:r>
          </a:p>
          <a:p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 må skille mellom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og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Ordet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er mye brukt om tekster der både innholdet og språket er tilrettelagt for folk med spesielle behov.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Lettlest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regnes som enklere enn </a:t>
            </a:r>
            <a:r>
              <a:rPr lang="nn-NO" sz="1200" i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n-NO" sz="12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12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197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Hvorfor klarspråk?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032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102319"/>
          </a:xfrm>
        </p:spPr>
        <p:txBody>
          <a:bodyPr/>
          <a:lstStyle/>
          <a:p>
            <a:r>
              <a:rPr lang="nb-NO" dirty="0"/>
              <a:t>Dessuten er offentlig ansatte nå pålagt å bruke klart språk. Språkloven (i kraft 1.1.22) har en egen klarspråksparagraf.</a:t>
            </a:r>
          </a:p>
          <a:p>
            <a:endParaRPr lang="nb-NO" dirty="0"/>
          </a:p>
          <a:p>
            <a:r>
              <a:rPr lang="nb-NO" dirty="0"/>
              <a:t>Hva ligger i «klart, korrekt og tilpasset språk"?</a:t>
            </a:r>
          </a:p>
          <a:p>
            <a:endParaRPr lang="nb-NO" dirty="0"/>
          </a:p>
          <a:p>
            <a:r>
              <a:rPr lang="nb-NO" b="1" dirty="0"/>
              <a:t>Klart språk</a:t>
            </a:r>
          </a:p>
          <a:p>
            <a:r>
              <a:rPr lang="nb-NO" dirty="0"/>
              <a:t>Se definisjonen</a:t>
            </a:r>
          </a:p>
          <a:p>
            <a:endParaRPr lang="nb-NO" dirty="0"/>
          </a:p>
          <a:p>
            <a:r>
              <a:rPr lang="nb-NO" b="1" dirty="0"/>
              <a:t>Korrekt språk</a:t>
            </a:r>
          </a:p>
          <a:p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Korrekt språk er uten skrivefeil og grammatiske feil. Ansatte i offentlige organer skal følge de gjeldende rettskrivings- og tegnsettingsreglene.</a:t>
            </a:r>
            <a:r>
              <a:rPr lang="nb-NO" dirty="0"/>
              <a:t>)</a:t>
            </a:r>
          </a:p>
          <a:p>
            <a:endParaRPr lang="nb-NO" dirty="0"/>
          </a:p>
          <a:p>
            <a:pPr algn="l"/>
            <a:r>
              <a:rPr lang="nb-NO" b="1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Tilpasset målgruppa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Skribenter bør ha klart for seg hvem de skriver for, og hva som er formålet med teksten. Vurder hva mottakerne kan eller vet fra før, og hva som bør forklares.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Hvis teksten har flere ulike mottakere, må det gå tydelig fram hvilken informasjon som er til hvem. Teksten bør tilpasses hovedmottakerne.</a:t>
            </a: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For å vite sikkert om teksten er godt nok tilpasset målgruppa, bør skribenten involvere mulige mottakere i arbeidet.   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6147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615">
              <a:defRPr/>
            </a:pPr>
            <a:r>
              <a:rPr lang="nb-NO" dirty="0"/>
              <a:t>Dette lysarket kan skjules (forvaltningsloven er ikke vedtatt ennå)</a:t>
            </a:r>
          </a:p>
          <a:p>
            <a:pPr defTabSz="910615">
              <a:defRPr/>
            </a:pPr>
            <a:endParaRPr lang="nb-NO" dirty="0"/>
          </a:p>
          <a:p>
            <a:pPr defTabSz="910615">
              <a:defRPr/>
            </a:pPr>
            <a:r>
              <a:rPr lang="nb-NO" dirty="0"/>
              <a:t>Også forslaget til ny forvaltningslov (2019) inneholder en bestemmelse om klart språk. </a:t>
            </a:r>
          </a:p>
          <a:p>
            <a:pPr defTabSz="910615">
              <a:defRPr/>
            </a:pPr>
            <a:r>
              <a:rPr lang="nb-NO" dirty="0"/>
              <a:t>Forvaltningsloven er fremdeles under behandling (JD).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EE525-4467-424D-9DD4-A66B00C3BF9B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3977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Hvordan kan offentlige organer oppfylle lovens krav om klart språk?</a:t>
            </a:r>
          </a:p>
          <a:p>
            <a:pPr algn="l"/>
            <a:endParaRPr lang="nb-NO" b="0" i="0" dirty="0">
              <a:solidFill>
                <a:srgbClr val="231F20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Det finnes mange gode hjelpemidler og retningslinjer som kan brukes i skrivearbeidet, for eksempel på </a:t>
            </a:r>
            <a:r>
              <a:rPr lang="nb-NO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  <a:hlinkClick r:id="rId3"/>
              </a:rPr>
              <a:t>nettstedet klarspråk.no</a:t>
            </a:r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 (fellesportalen for klart språk i offentlig sektor) og </a:t>
            </a:r>
            <a:r>
              <a:rPr lang="nb-NO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  <a:hlinkClick r:id="rId4"/>
              </a:rPr>
              <a:t>Språkrådets nettsider</a:t>
            </a:r>
            <a:r>
              <a:rPr lang="nb-NO" b="0" i="0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nb-NO" dirty="0"/>
          </a:p>
          <a:p>
            <a:r>
              <a:rPr lang="nb-NO" b="1" dirty="0"/>
              <a:t>Verktøy og hjelpemidler</a:t>
            </a:r>
          </a:p>
          <a:p>
            <a:r>
              <a:rPr lang="nb-NO" dirty="0"/>
              <a:t>Nettkurs i klarspråk: Den gylne pennen</a:t>
            </a:r>
          </a:p>
          <a:p>
            <a:r>
              <a:rPr lang="nb-NO" dirty="0"/>
              <a:t>Klarspråk.no: skriveråd, arbeidsmetode m.m., tekstbasen</a:t>
            </a:r>
          </a:p>
          <a:p>
            <a:r>
              <a:rPr lang="nb-NO" dirty="0"/>
              <a:t>Ordbøker</a:t>
            </a:r>
          </a:p>
          <a:p>
            <a:endParaRPr lang="en-US" dirty="0">
              <a:cs typeface="Calibri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A3E01-B0F8-4ABC-A928-53BA01985763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44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2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6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6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C29F-3FFC-434F-AFEF-304203F9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61537"/>
            <a:ext cx="8267700" cy="11577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A4513-C9E0-4C23-BF12-F6B3535F1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BB1D-7AD2-44EB-9403-5A31032B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CE044-7C22-4ECD-BC2B-58D4480D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92C1-25F1-45A2-AB15-D8E34163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9AF2-B8B5-401C-8821-05C8E0B7DA12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292AE5-9ED7-4053-9CAA-C396312C26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5300" y="774697"/>
            <a:ext cx="1848000" cy="1848000"/>
          </a:xfrm>
          <a:prstGeom prst="ellipse">
            <a:avLst/>
          </a:prstGeom>
          <a:solidFill>
            <a:schemeClr val="accent1"/>
          </a:solidFill>
        </p:spPr>
        <p:txBody>
          <a:bodyPr lIns="36000" rIns="36000" anchor="ctr">
            <a:normAutofit/>
          </a:bodyPr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EA0A4"/>
              </a:buClr>
              <a:buSzTx/>
              <a:buFont typeface="Calibri" panose="020F0502020204030204" pitchFamily="34" charset="0"/>
              <a:buNone/>
              <a:tabLst/>
              <a:defRPr sz="2400" b="1">
                <a:solidFill>
                  <a:schemeClr val="dk1"/>
                </a:solidFill>
              </a:defRPr>
            </a:lvl1pPr>
          </a:lstStyle>
          <a:p>
            <a:pPr lvl="0"/>
            <a:r>
              <a:rPr lang="nb-NO"/>
              <a:t>Fakta </a:t>
            </a:r>
            <a:br>
              <a:rPr lang="nb-NO"/>
            </a:br>
            <a:r>
              <a:rPr lang="nb-NO"/>
              <a:t>eller sitat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1DDF1AB-60B5-460D-BED3-096804BB1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15228" y="6299721"/>
            <a:ext cx="1418073" cy="25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7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9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8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1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9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0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prakradet.no/klarsprak/om-skriving/sprak-i-lover-og-forskrifter/skriverad/" TargetMode="Externa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sprakhjelp/Skriveregler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arbeidsmetode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om-skriving/brukartesting-av-teksta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tekstbase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rakradet.no/klarspra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2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8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8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9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Freeform: Shape 9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b-NO" sz="4800" dirty="0">
                <a:solidFill>
                  <a:srgbClr val="FFFFFF"/>
                </a:solidFill>
                <a:cs typeface="Calibri Light"/>
              </a:rPr>
              <a:t>Klarspråk</a:t>
            </a:r>
            <a:endParaRPr lang="nb-NO" sz="4800" dirty="0">
              <a:solidFill>
                <a:srgbClr val="FFFF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b-NO" dirty="0"/>
              <a:t>Hva, hvorfor, hvordan?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27A83-0FFB-4219-BC89-7949CD801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Ta nettkurs i klarspråk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A1BED74-0435-4FCB-94EB-D0EBC90B3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81125"/>
            <a:ext cx="4743450" cy="409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91364EDD-6E22-4CFB-A3BF-CE86264422E6}"/>
              </a:ext>
            </a:extLst>
          </p:cNvPr>
          <p:cNvSpPr txBox="1"/>
          <p:nvPr/>
        </p:nvSpPr>
        <p:spPr>
          <a:xfrm>
            <a:off x="6079067" y="1862667"/>
            <a:ext cx="4231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Nettkurset «Den gylne pennen» </a:t>
            </a:r>
          </a:p>
          <a:p>
            <a:r>
              <a:rPr lang="nb-NO" sz="2400" dirty="0"/>
              <a:t>gir en innføring i klarspråk. 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0F772EA-5394-455C-B658-DD98FAEFE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366" y="3437468"/>
            <a:ext cx="4343400" cy="956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C08B3C62-4E98-4A58-A20D-4C58258A4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670" y="5249861"/>
            <a:ext cx="8162925" cy="113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089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74FE4A-93E4-403B-A966-FC0DA0E3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Følg skriverådene på klarspråk.no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AD1FB2B-479C-4FDC-8B27-DD8C97703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89" y="1462086"/>
            <a:ext cx="6543088" cy="3404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lassholder for innhold 4">
            <a:extLst>
              <a:ext uri="{FF2B5EF4-FFF2-40B4-BE49-F238E27FC236}">
                <a16:creationId xmlns:a16="http://schemas.microsoft.com/office/drawing/2014/main" id="{E92000FE-87CA-4B6A-B535-B5333B01C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34" y="1690687"/>
            <a:ext cx="5996329" cy="4385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6648160D-E211-405B-A5BF-176D88DCD0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7333" y="1954207"/>
            <a:ext cx="6202556" cy="4734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0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C88A0E-F6DC-8680-8377-A8270C49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Følg skriverådene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1A7CDD3C-6401-6257-8EDD-C6A5C2AB33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2758"/>
          <a:stretch/>
        </p:blipFill>
        <p:spPr>
          <a:xfrm>
            <a:off x="8599674" y="810051"/>
            <a:ext cx="3018585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4E224CB-C58D-DE15-68A7-2B455ED29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708" y="2026023"/>
            <a:ext cx="6963114" cy="2351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B72CAC97-7786-4493-719C-C90F06BA6426}"/>
              </a:ext>
            </a:extLst>
          </p:cNvPr>
          <p:cNvSpPr txBox="1"/>
          <p:nvPr/>
        </p:nvSpPr>
        <p:spPr>
          <a:xfrm>
            <a:off x="932332" y="50596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5"/>
              </a:rPr>
              <a:t>Skriveråd (klarspråk.</a:t>
            </a:r>
            <a:r>
              <a:rPr lang="nb-NO" dirty="0">
                <a:hlinkClick r:id="rId5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565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5F0A63-6918-77BE-114E-F09453F9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Følg skrivereglene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3BCE1EFE-1D10-3877-E3A9-DDF737449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02187"/>
            <a:ext cx="7133340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6DAB08F-FFB6-F7AA-F5F8-B93FAFDD826B}"/>
              </a:ext>
            </a:extLst>
          </p:cNvPr>
          <p:cNvSpPr txBox="1"/>
          <p:nvPr/>
        </p:nvSpPr>
        <p:spPr>
          <a:xfrm>
            <a:off x="8272129" y="5252489"/>
            <a:ext cx="2791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4"/>
              </a:rPr>
              <a:t>Skriveregler </a:t>
            </a:r>
            <a:r>
              <a:rPr lang="nb-NO">
                <a:hlinkClick r:id="rId4"/>
              </a:rPr>
              <a:t>(språkrådet</a:t>
            </a:r>
            <a:r>
              <a:rPr lang="nb-NO" dirty="0">
                <a:hlinkClick r:id="rId4"/>
              </a:rPr>
              <a:t>.no)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822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AC0810-BE06-43B8-92F6-450234CA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Bruk gode arbeidsmetoder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D739BF09-FBC2-4D32-B059-64421BF8A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80" y="1551822"/>
            <a:ext cx="9280151" cy="421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DF21A18-7814-ABA2-E216-C3AD55008AEC}"/>
              </a:ext>
            </a:extLst>
          </p:cNvPr>
          <p:cNvSpPr txBox="1"/>
          <p:nvPr/>
        </p:nvSpPr>
        <p:spPr>
          <a:xfrm>
            <a:off x="1093699" y="592029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4"/>
              </a:rPr>
              <a:t>Arbeidsmetoder (klarspråk.</a:t>
            </a:r>
            <a:r>
              <a:rPr lang="nb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454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D1C938-ADFE-DD13-B0BF-8A0212AC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Spør brukerne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63628DFA-A6C9-0507-DD2B-60B8982CA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8729" y="0"/>
            <a:ext cx="4935071" cy="6591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05875B52-7D38-9BCB-66A7-084299469567}"/>
              </a:ext>
            </a:extLst>
          </p:cNvPr>
          <p:cNvSpPr txBox="1"/>
          <p:nvPr/>
        </p:nvSpPr>
        <p:spPr>
          <a:xfrm>
            <a:off x="430308" y="3428999"/>
            <a:ext cx="5342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>
                <a:hlinkClick r:id="rId4"/>
              </a:rPr>
              <a:t>Brukertesting av tekster (klarspråk.</a:t>
            </a:r>
            <a:r>
              <a:rPr lang="nn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5206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8A304E-726E-4591-9BFA-4115DEFD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Bruk eksempler fra tekstbasen på klarspråk.no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20FC02F5-CCF2-449A-9DA7-103881F74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9024" y="1690688"/>
            <a:ext cx="8896350" cy="301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F05C2A38-406E-4DD8-7D72-516392F4C8BC}"/>
              </a:ext>
            </a:extLst>
          </p:cNvPr>
          <p:cNvSpPr txBox="1"/>
          <p:nvPr/>
        </p:nvSpPr>
        <p:spPr>
          <a:xfrm>
            <a:off x="1129553" y="53465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>
                <a:hlinkClick r:id="rId4"/>
              </a:rPr>
              <a:t>Tekstbasen (klarspråk.</a:t>
            </a:r>
            <a:r>
              <a:rPr lang="nb-NO" dirty="0">
                <a:hlinkClick r:id="rId4"/>
              </a:rPr>
              <a:t>no)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8787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907AE4-1FB7-4E8E-84EA-1C27AA63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69DF69F-7D1B-4890-A9B4-5DA914C2E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23" y="0"/>
            <a:ext cx="7247609" cy="6671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01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E87A34-6B27-43E0-A5DE-7806BF1A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rgbClr val="002060"/>
                </a:solidFill>
              </a:rPr>
              <a:t>Delta på seminar og få inspirasjon og kunnskap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CB9AF3DF-D329-44D2-8FB2-A949188A8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496"/>
          <a:stretch/>
        </p:blipFill>
        <p:spPr>
          <a:xfrm>
            <a:off x="1007003" y="2179674"/>
            <a:ext cx="8924925" cy="3009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796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5EE7-64B5-4D4D-9254-E97612D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Hva er klarspråk?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0EF5-A3E9-4537-A5A8-AE552878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Den internasjonale definisjonen (2015):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nb-NO" sz="2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Klarspråk</a:t>
            </a:r>
            <a:r>
              <a:rPr lang="nb-NO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er kommunikasjon med så tydelig ordlyd, struktur og  utforming at leserne i målgruppa finner den informasjonen de trenger, forstår den og kan bruke den.»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837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3AE0665-1279-4A97-B804-C83E5E786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4453" y="592667"/>
            <a:ext cx="8561981" cy="563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26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5EE7-64B5-4D4D-9254-E97612D5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Klarspråk og fagspråk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0EF5-A3E9-4537-A5A8-AE5528784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sz="2800" dirty="0"/>
              <a:t>Det er ingen motsetning mellom fagspråk og klarspråk.</a:t>
            </a:r>
          </a:p>
          <a:p>
            <a:pPr>
              <a:defRPr/>
            </a:pPr>
            <a:r>
              <a:rPr lang="nb-NO" sz="2800" dirty="0"/>
              <a:t>Vi kan ikke erstatte alle faguttrykk i en tekst med ord og uttrykk fra dagligspråket.</a:t>
            </a:r>
          </a:p>
          <a:p>
            <a:pPr>
              <a:defRPr/>
            </a:pPr>
            <a:r>
              <a:rPr lang="nb-NO" dirty="0"/>
              <a:t>Det er ingenting i veien for å bruke faguttrykk, men vi må huske å forklare dem hvis vi ikke skriver for fagfolk. </a:t>
            </a:r>
            <a:endParaRPr lang="nb-NO" sz="2800" dirty="0"/>
          </a:p>
          <a:p>
            <a:pPr marL="0" indent="0">
              <a:buNone/>
            </a:pP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B2916C-BEBE-4322-A328-0F6AF182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Klarspråk eller lettlest?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F59ABD-92EA-4C4A-8E6C-081AC513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Ordet </a:t>
            </a:r>
            <a:r>
              <a:rPr lang="nb-NO" i="1" dirty="0"/>
              <a:t>lettlest</a:t>
            </a:r>
            <a:r>
              <a:rPr lang="nb-NO" dirty="0"/>
              <a:t> brukes om tekster der både innhold og språk er tilrettelagt for folk med spesielle behov.</a:t>
            </a:r>
          </a:p>
          <a:p>
            <a:r>
              <a:rPr lang="nb-NO" i="1" dirty="0"/>
              <a:t>Lettlest</a:t>
            </a:r>
            <a:r>
              <a:rPr lang="nb-NO" dirty="0"/>
              <a:t> regnes som enklere enn </a:t>
            </a:r>
            <a:r>
              <a:rPr lang="nb-NO" i="1" dirty="0"/>
              <a:t>klarspråk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65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50E5-E560-42A6-B254-C2537142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Hvorfor bør vi bruke klarspråk?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1BF5-B305-4EE4-B6DA-0C00CE6B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ea typeface="Tahoma" pitchFamily="34" charset="0"/>
              </a:rPr>
              <a:t>Klarspråk fremmer demokratiet og rettssikkerheten.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ea typeface="Tahoma" pitchFamily="34" charset="0"/>
              </a:rPr>
              <a:t>Klarspråk skaper tillit.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ea typeface="Tahoma" pitchFamily="34" charset="0"/>
              </a:rPr>
              <a:t>Klarspråk sparer tid og penger.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ea typeface="Tahoma" pitchFamily="34" charset="0"/>
              </a:rPr>
              <a:t>Klarspråk er avgjørende i digitale tjenester.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ea typeface="Tahoma" pitchFamily="34" charset="0"/>
              </a:rPr>
              <a:t>Offentlige organer har plikt til å veilede, jf. forvaltningsloven § 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1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C3B2D1-1EFD-4BD8-AAA0-8063E81C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Språkloven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7A272D-F26B-4569-AA4D-ECF8707A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/>
              <a:t>... inneholder en egen klarspråksparagraf: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b="1" dirty="0"/>
              <a:t>§ 9 </a:t>
            </a:r>
            <a:r>
              <a:rPr lang="nb-NO" sz="2800" b="1" i="1" dirty="0"/>
              <a:t>Klart språk </a:t>
            </a:r>
            <a:endParaRPr lang="nb-NO" sz="2800" b="1" dirty="0"/>
          </a:p>
          <a:p>
            <a:pPr marL="0" indent="0">
              <a:buNone/>
            </a:pPr>
            <a:r>
              <a:rPr lang="nn-NO" sz="2800" dirty="0"/>
              <a:t>Offentlege organ skal kommunisere på eit klart og korrekt språk som er tilpassa målgruppa.</a:t>
            </a:r>
            <a:endParaRPr lang="nb-NO" sz="2800" dirty="0"/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r>
              <a:rPr lang="nb-NO" sz="2800" dirty="0"/>
              <a:t>Loven trådte i kraft 1. januar 2022.</a:t>
            </a:r>
          </a:p>
          <a:p>
            <a:endParaRPr lang="nb-NO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229DDE8-9F16-47B5-B4AF-36FFC452D06C}"/>
              </a:ext>
            </a:extLst>
          </p:cNvPr>
          <p:cNvSpPr/>
          <p:nvPr/>
        </p:nvSpPr>
        <p:spPr>
          <a:xfrm>
            <a:off x="8873068" y="926574"/>
            <a:ext cx="2099732" cy="19859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Lovfesting av krav om klart språk</a:t>
            </a:r>
          </a:p>
        </p:txBody>
      </p:sp>
    </p:spTree>
    <p:extLst>
      <p:ext uri="{BB962C8B-B14F-4D97-AF65-F5344CB8AC3E}">
        <p14:creationId xmlns:p14="http://schemas.microsoft.com/office/powerpoint/2010/main" val="403546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1" y="861537"/>
            <a:ext cx="8267700" cy="734717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Forslag til ny forvaltningslov (2019)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19301"/>
            <a:ext cx="10515600" cy="41576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... inneholder en egen språkparagraf: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3"/>
          </p:nvPr>
        </p:nvSpPr>
        <p:spPr>
          <a:xfrm>
            <a:off x="9385300" y="818865"/>
            <a:ext cx="1848000" cy="180383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b-NO" sz="2000" dirty="0">
                <a:solidFill>
                  <a:schemeClr val="bg1"/>
                </a:solidFill>
              </a:rPr>
              <a:t>Forslag om lovfesting av krav om klart språk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725" y="2932253"/>
            <a:ext cx="5397241" cy="2749089"/>
          </a:xfrm>
          <a:prstGeom prst="rect">
            <a:avLst/>
          </a:prstGeom>
        </p:spPr>
      </p:pic>
      <p:pic>
        <p:nvPicPr>
          <p:cNvPr id="8" name="Plassholder for innhold 6"/>
          <p:cNvPicPr>
            <a:picLocks noChangeAspect="1"/>
          </p:cNvPicPr>
          <p:nvPr/>
        </p:nvPicPr>
        <p:blipFill rotWithShape="1">
          <a:blip r:embed="rId4"/>
          <a:srcRect b="3123"/>
          <a:stretch/>
        </p:blipFill>
        <p:spPr>
          <a:xfrm>
            <a:off x="6142104" y="3000200"/>
            <a:ext cx="5257153" cy="2903251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6969457" y="4567451"/>
            <a:ext cx="378497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0A1A0F-345D-489B-98B4-54BBCEC2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4553" cy="1325563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Hvordan oppfyller vi lovens krav om klarspråk?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841DF8A-335F-4E3A-8438-D4E466543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622" y="1583331"/>
            <a:ext cx="7521202" cy="4876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C0EB5A81-75FB-F8E6-7AB8-2681C7FF1D15}"/>
              </a:ext>
            </a:extLst>
          </p:cNvPr>
          <p:cNvSpPr txBox="1"/>
          <p:nvPr/>
        </p:nvSpPr>
        <p:spPr>
          <a:xfrm>
            <a:off x="8281850" y="2116183"/>
            <a:ext cx="134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>
                <a:hlinkClick r:id="rId4"/>
              </a:rPr>
              <a:t>Klarspråk.no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677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a43250-ae2c-4b11-b878-f64c74241b90" xsi:nil="true"/>
    <lcf76f155ced4ddcb4097134ff3c332f xmlns="f4d4bd17-e4f1-4041-95bd-408020c9bd5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F40332C3D0A74A89009C78DFDDBC04" ma:contentTypeVersion="14" ma:contentTypeDescription="Opprett et nytt dokument." ma:contentTypeScope="" ma:versionID="8bed558eab51d997cc65e3d1f6f1d7f7">
  <xsd:schema xmlns:xsd="http://www.w3.org/2001/XMLSchema" xmlns:xs="http://www.w3.org/2001/XMLSchema" xmlns:p="http://schemas.microsoft.com/office/2006/metadata/properties" xmlns:ns2="f4d4bd17-e4f1-4041-95bd-408020c9bd59" xmlns:ns3="77a43250-ae2c-4b11-b878-f64c74241b90" targetNamespace="http://schemas.microsoft.com/office/2006/metadata/properties" ma:root="true" ma:fieldsID="c1d24809a8702b4e1af47211a5959931" ns2:_="" ns3:_="">
    <xsd:import namespace="f4d4bd17-e4f1-4041-95bd-408020c9bd59"/>
    <xsd:import namespace="77a43250-ae2c-4b11-b878-f64c74241b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4bd17-e4f1-4041-95bd-408020c9b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64fb5030-246e-4ff2-97ab-9ef7ae2a55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43250-ae2c-4b11-b878-f64c74241b9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c84526f-ca5e-4635-ade3-36a3039d19db}" ma:internalName="TaxCatchAll" ma:showField="CatchAllData" ma:web="77a43250-ae2c-4b11-b878-f64c74241b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B7526-D721-4104-85A8-0A65A25CF4F1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7a43250-ae2c-4b11-b878-f64c74241b90"/>
    <ds:schemaRef ds:uri="f4d4bd17-e4f1-4041-95bd-408020c9bd59"/>
  </ds:schemaRefs>
</ds:datastoreItem>
</file>

<file path=customXml/itemProps2.xml><?xml version="1.0" encoding="utf-8"?>
<ds:datastoreItem xmlns:ds="http://schemas.openxmlformats.org/officeDocument/2006/customXml" ds:itemID="{8C31E8CC-9F9E-40C0-9B6C-A4C2A7856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d4bd17-e4f1-4041-95bd-408020c9bd59"/>
    <ds:schemaRef ds:uri="77a43250-ae2c-4b11-b878-f64c74241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96B1AC-728A-4453-A46F-9F01C96E9A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858</Words>
  <Application>Microsoft Office PowerPoint</Application>
  <PresentationFormat>Widescreen</PresentationFormat>
  <Paragraphs>125</Paragraphs>
  <Slides>18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Office Theme</vt:lpstr>
      <vt:lpstr>Klarspråk</vt:lpstr>
      <vt:lpstr>Hva er klarspråk?</vt:lpstr>
      <vt:lpstr>PowerPoint-presentasjon</vt:lpstr>
      <vt:lpstr>Klarspråk og fagspråk</vt:lpstr>
      <vt:lpstr>Klarspråk eller lettlest?</vt:lpstr>
      <vt:lpstr>Hvorfor bør vi bruke klarspråk?</vt:lpstr>
      <vt:lpstr>Språkloven</vt:lpstr>
      <vt:lpstr>  Forslag til ny forvaltningslov (2019)  </vt:lpstr>
      <vt:lpstr>Hvordan oppfyller vi lovens krav om klarspråk?</vt:lpstr>
      <vt:lpstr>Ta nettkurs i klarspråk</vt:lpstr>
      <vt:lpstr>Følg skriverådene på klarspråk.no</vt:lpstr>
      <vt:lpstr>Følg skriverådene</vt:lpstr>
      <vt:lpstr>Følg skrivereglene</vt:lpstr>
      <vt:lpstr>Bruk gode arbeidsmetoder</vt:lpstr>
      <vt:lpstr>Spør brukerne</vt:lpstr>
      <vt:lpstr>Bruk eksempler fra tekstbasen på klarspråk.no</vt:lpstr>
      <vt:lpstr>PowerPoint-presentasjon</vt:lpstr>
      <vt:lpstr>Delta på seminar og få inspirasjon og kunnskap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Aud Anna Senje</cp:lastModifiedBy>
  <cp:revision>1</cp:revision>
  <dcterms:created xsi:type="dcterms:W3CDTF">2022-03-16T09:10:34Z</dcterms:created>
  <dcterms:modified xsi:type="dcterms:W3CDTF">2022-10-25T10:57:07Z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0x0101002CF40332C3D0A74A89009C78DFDDBC04</vt:lpwstr>
  </property>
  <property fmtid="{D5CDD505-2E9C-101B-9397-08002B2CF9AE}" pid="3" name="MediaServiceImageTags">
    <vt:lpwstr/>
  </property>
</Properties>
</file>